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43" r:id="rId2"/>
    <p:sldId id="344" r:id="rId3"/>
    <p:sldId id="345" r:id="rId4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63D57-B0AF-4DDF-9E32-4142558F6AEA}" type="datetimeFigureOut">
              <a:rPr lang="th-TH" smtClean="0"/>
              <a:t>21/10/65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FAEC3-55EB-4435-AF56-DE511F35EF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9592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F1279-6CE4-4169-83D3-4483097B69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818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F1279-6CE4-4169-83D3-4483097B690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719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F1279-6CE4-4169-83D3-4483097B69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740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17FDD34-8C5A-35D2-0AEC-329D62E34E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500427FE-C494-24F2-BECD-F80FD77752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BA2DFD93-D50C-34B6-06AB-CE78A1850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6AEC-FEF1-459F-9DD6-7FEEDBAEE955}" type="datetimeFigureOut">
              <a:rPr lang="th-TH" smtClean="0"/>
              <a:t>21/10/65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3FC550B5-BEE1-CAB8-EEBB-2A8743367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D448D140-024D-AA7E-5C13-D80DEEC22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2433-8572-4B94-BD6D-4248191D98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11539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76F4C96-5221-36F6-3603-58338AFDA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25AEAA41-7E8B-09F4-6D82-C4114C976D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C633B61-0B00-55CF-F9D1-BF921F065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6AEC-FEF1-459F-9DD6-7FEEDBAEE955}" type="datetimeFigureOut">
              <a:rPr lang="th-TH" smtClean="0"/>
              <a:t>21/10/65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5A976D21-4033-8E93-274E-B5E84F4DF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E4FBCE1C-C018-8C72-6F64-DEBEFD42F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2433-8572-4B94-BD6D-4248191D98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01126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38058AAF-E488-868A-99FF-B21DAE542C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ADAACCE7-596B-D418-ACF5-917A4BF7EE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CCE73A6C-51A4-1643-4DA7-BD04E04BA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6AEC-FEF1-459F-9DD6-7FEEDBAEE955}" type="datetimeFigureOut">
              <a:rPr lang="th-TH" smtClean="0"/>
              <a:t>21/10/65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5A1AC2A-7B5C-DE4A-0487-A2B566CF2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E69A6E2A-D04A-83F0-4B0E-6BF363DC7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2433-8572-4B94-BD6D-4248191D98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847562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7632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BCBA6DF-9A34-5B1D-0D08-2F29F52FC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FF7AE8C-72FB-DF6F-860C-15C08545C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7FF817B-9940-086D-FE4C-3C74850B8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6AEC-FEF1-459F-9DD6-7FEEDBAEE955}" type="datetimeFigureOut">
              <a:rPr lang="th-TH" smtClean="0"/>
              <a:t>21/10/65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7FDA87F-9B9A-EC16-3FDD-3DB934919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DB6D20A-AFB1-E7A2-661E-ACB098393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2433-8572-4B94-BD6D-4248191D98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69166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5BAE5CE-39D8-B948-FFD0-72CA1FE12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ABDB4A2B-1A30-33DC-A46E-B2CE3051A6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32C0B12-3C71-A2B6-D575-78B5D0077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6AEC-FEF1-459F-9DD6-7FEEDBAEE955}" type="datetimeFigureOut">
              <a:rPr lang="th-TH" smtClean="0"/>
              <a:t>21/10/65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27F65C9-0B99-E3DA-CBE1-82D5BCC61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29C4186-01B6-3957-245B-F27A85EB1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2433-8572-4B94-BD6D-4248191D98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95138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C9CBDD8-27E5-9944-907C-130BEB540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EE73AAF-8E66-563B-0403-5D2341761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55DDAB11-A21C-29EF-20BE-2B372DC1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7A01A2AA-E109-7534-871C-E8E89EC86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6AEC-FEF1-459F-9DD6-7FEEDBAEE955}" type="datetimeFigureOut">
              <a:rPr lang="th-TH" smtClean="0"/>
              <a:t>21/10/65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837A18FA-DA5A-2DA0-5C2F-DFB8B3CCC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A66E5FB8-F3F2-D2B0-BD55-AA1D8E47E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2433-8572-4B94-BD6D-4248191D98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82646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55CE7E8-0385-B6DE-644E-F28DE13A8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DD13237C-1FED-7E9B-DC80-8323A64493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A7BBA2A1-FB4D-2530-026E-1AAF9B55DD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8FEC7266-AAC6-19F6-E39F-3C55051FF1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7C789F5D-3CB5-5FC1-238E-63E2EDFC17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E0DCA992-240E-BB04-CD5F-A2BCAD883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6AEC-FEF1-459F-9DD6-7FEEDBAEE955}" type="datetimeFigureOut">
              <a:rPr lang="th-TH" smtClean="0"/>
              <a:t>21/10/65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6F0C8E64-5ABB-C833-40B6-F0F6D3CB2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ABD7C641-FBC4-4CB5-55DD-710647585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2433-8572-4B94-BD6D-4248191D98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1937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9262A9B-5068-105A-12E0-E4C173241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2FDDAD0A-CE06-2605-0D21-CF487C619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6AEC-FEF1-459F-9DD6-7FEEDBAEE955}" type="datetimeFigureOut">
              <a:rPr lang="th-TH" smtClean="0"/>
              <a:t>21/10/65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92C6FB3C-BC86-D1FA-4778-FC6294C00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BD29DB07-2D67-AD5D-86C3-76625437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2433-8572-4B94-BD6D-4248191D98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1483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E4977A0F-16DA-AFE7-A79E-9E33C7A45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6AEC-FEF1-459F-9DD6-7FEEDBAEE955}" type="datetimeFigureOut">
              <a:rPr lang="th-TH" smtClean="0"/>
              <a:t>21/10/65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1AC6E9B2-2BDE-9F2D-27B0-3BF722073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4A4E488C-5D27-F736-422F-F35422445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2433-8572-4B94-BD6D-4248191D98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79207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2264A70-EC16-0FDD-C451-A0D0AEC29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0F92737-ACCD-F642-02F4-6778F836D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E20393CE-2498-D3A6-AA67-79765A273D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D3CACE54-FD11-53E2-CB45-0398A2D10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6AEC-FEF1-459F-9DD6-7FEEDBAEE955}" type="datetimeFigureOut">
              <a:rPr lang="th-TH" smtClean="0"/>
              <a:t>21/10/65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6080E1C8-05E2-DAD1-3A33-D4BC9C325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927E2CCB-3087-B575-74FC-ECF7368F5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2433-8572-4B94-BD6D-4248191D98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1195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1D88432-E208-F155-990B-44B8E8081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8FDBD23E-F2A8-EE49-F57F-2F66C495A3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B1A6AC4C-836B-72DE-D03C-C4258ED5B5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6B2207CC-3D8E-2C1C-3708-65EEF694B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6AEC-FEF1-459F-9DD6-7FEEDBAEE955}" type="datetimeFigureOut">
              <a:rPr lang="th-TH" smtClean="0"/>
              <a:t>21/10/65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E15615AB-5837-03FF-C9B0-6B3E60A6D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AF6A1C6D-948E-B4ED-5102-59A0A02FF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2433-8572-4B94-BD6D-4248191D98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6999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7FBDD987-E447-D9C4-FDB9-D1D7E6C47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E44A1FA1-EC82-FAFA-EEDB-59E451A38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702CD2C-1093-3E92-455B-A795A6C8EE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96AEC-FEF1-459F-9DD6-7FEEDBAEE955}" type="datetimeFigureOut">
              <a:rPr lang="th-TH" smtClean="0"/>
              <a:t>21/10/65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F5C8B417-95C2-92CB-AD6F-AF40D3FD3B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749C645-485E-6340-5A98-6BCF3254B6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82433-8572-4B94-BD6D-4248191D98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4511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76072" y="1371601"/>
          <a:ext cx="11201401" cy="51461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9429">
                  <a:extLst>
                    <a:ext uri="{9D8B030D-6E8A-4147-A177-3AD203B41FA5}">
                      <a16:colId xmlns:a16="http://schemas.microsoft.com/office/drawing/2014/main" val="1115595368"/>
                    </a:ext>
                  </a:extLst>
                </a:gridCol>
                <a:gridCol w="2336800">
                  <a:extLst>
                    <a:ext uri="{9D8B030D-6E8A-4147-A177-3AD203B41FA5}">
                      <a16:colId xmlns:a16="http://schemas.microsoft.com/office/drawing/2014/main" val="877516490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1554908175"/>
                    </a:ext>
                  </a:extLst>
                </a:gridCol>
                <a:gridCol w="3102265">
                  <a:extLst>
                    <a:ext uri="{9D8B030D-6E8A-4147-A177-3AD203B41FA5}">
                      <a16:colId xmlns:a16="http://schemas.microsoft.com/office/drawing/2014/main" val="3490344760"/>
                    </a:ext>
                  </a:extLst>
                </a:gridCol>
                <a:gridCol w="1626707">
                  <a:extLst>
                    <a:ext uri="{9D8B030D-6E8A-4147-A177-3AD203B41FA5}">
                      <a16:colId xmlns:a16="http://schemas.microsoft.com/office/drawing/2014/main" val="1704724411"/>
                    </a:ext>
                  </a:extLst>
                </a:gridCol>
              </a:tblGrid>
              <a:tr h="528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35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วันสอบ</a:t>
                      </a:r>
                      <a:endParaRPr lang="en-US" sz="3500" dirty="0"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35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เวลา</a:t>
                      </a:r>
                      <a:endParaRPr lang="en-US" sz="3500" dirty="0"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35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รหัสวิชา</a:t>
                      </a:r>
                      <a:endParaRPr lang="en-US" sz="3500" dirty="0"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35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วิชา</a:t>
                      </a:r>
                      <a:endParaRPr lang="en-US" sz="3500" dirty="0"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35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เวลาสอบ</a:t>
                      </a:r>
                      <a:endParaRPr lang="en-US" sz="3500" dirty="0"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286799"/>
                  </a:ext>
                </a:extLst>
              </a:tr>
              <a:tr h="724795">
                <a:tc row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วันเสาร์ </a:t>
                      </a:r>
                      <a:endParaRPr lang="en-US" sz="3200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11 กุมภาพันธ์ 2566</a:t>
                      </a:r>
                      <a:endParaRPr lang="en-US" sz="3200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 </a:t>
                      </a:r>
                      <a:endParaRPr lang="en-US" sz="3200" dirty="0"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09.00 - 10.00 น.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64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คณิตศาสตร์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60  นาที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5030287"/>
                  </a:ext>
                </a:extLst>
              </a:tr>
              <a:tr h="4876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พัก  30  นาที</a:t>
                      </a:r>
                      <a:endParaRPr lang="en-US" sz="3200" dirty="0"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847444"/>
                  </a:ext>
                </a:extLst>
              </a:tr>
              <a:tr h="9753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10.30 - 12.</a:t>
                      </a: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0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0 น.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61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ภาษาไทย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(ปรนัยและอัตนัย)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9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0  นาที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2952583"/>
                  </a:ext>
                </a:extLst>
              </a:tr>
              <a:tr h="4876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พัก  </a:t>
                      </a:r>
                      <a:r>
                        <a:rPr lang="en-US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9</a:t>
                      </a:r>
                      <a:r>
                        <a:rPr lang="th-TH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0  นาที</a:t>
                      </a:r>
                      <a:endParaRPr lang="en-US" sz="3200" dirty="0"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629955"/>
                  </a:ext>
                </a:extLst>
              </a:tr>
              <a:tr h="724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13.</a:t>
                      </a: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3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0 - 14.</a:t>
                      </a: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3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0 น.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65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วิทยาศาสตร์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60  นาที 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2073612"/>
                  </a:ext>
                </a:extLst>
              </a:tr>
              <a:tr h="4876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พัก  30  นาที</a:t>
                      </a:r>
                      <a:endParaRPr lang="en-US" sz="3200" dirty="0"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313379"/>
                  </a:ext>
                </a:extLst>
              </a:tr>
              <a:tr h="724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15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00 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- </a:t>
                      </a: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16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00 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น.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63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ภาษาอังกฤษ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60  นาที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5957794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76072" y="380923"/>
            <a:ext cx="11201401" cy="748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h-TH" sz="4267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ตารางสอบ</a:t>
            </a:r>
            <a:r>
              <a:rPr lang="en-US" sz="4267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 O</a:t>
            </a:r>
            <a:r>
              <a:rPr lang="th-TH" sz="4267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-</a:t>
            </a:r>
            <a:r>
              <a:rPr lang="en-US" sz="4267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NET</a:t>
            </a:r>
            <a:r>
              <a:rPr lang="th-TH" sz="4267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  ชั้นประถมศึกษาปีที่ 6 </a:t>
            </a:r>
            <a:r>
              <a:rPr lang="en-US" sz="4267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4267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ปีการศึกษา 2565</a:t>
            </a:r>
            <a:endParaRPr lang="en-US" sz="4267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pSp>
        <p:nvGrpSpPr>
          <p:cNvPr id="9" name="Google Shape;4263;p33"/>
          <p:cNvGrpSpPr/>
          <p:nvPr/>
        </p:nvGrpSpPr>
        <p:grpSpPr>
          <a:xfrm rot="19601699">
            <a:off x="10930717" y="361270"/>
            <a:ext cx="1263768" cy="819004"/>
            <a:chOff x="4054038" y="2638882"/>
            <a:chExt cx="947826" cy="614253"/>
          </a:xfrm>
        </p:grpSpPr>
        <p:sp>
          <p:nvSpPr>
            <p:cNvPr id="10" name="Google Shape;4264;p33"/>
            <p:cNvSpPr/>
            <p:nvPr/>
          </p:nvSpPr>
          <p:spPr>
            <a:xfrm>
              <a:off x="4085132" y="2762714"/>
              <a:ext cx="886454" cy="461783"/>
            </a:xfrm>
            <a:custGeom>
              <a:avLst/>
              <a:gdLst/>
              <a:ahLst/>
              <a:cxnLst/>
              <a:rect l="l" t="t" r="r" b="b"/>
              <a:pathLst>
                <a:path w="3250" h="1693" extrusionOk="0">
                  <a:moveTo>
                    <a:pt x="2090" y="1"/>
                  </a:moveTo>
                  <a:lnTo>
                    <a:pt x="64" y="234"/>
                  </a:lnTo>
                  <a:lnTo>
                    <a:pt x="0" y="455"/>
                  </a:lnTo>
                  <a:lnTo>
                    <a:pt x="97" y="568"/>
                  </a:lnTo>
                  <a:lnTo>
                    <a:pt x="1253" y="1693"/>
                  </a:lnTo>
                  <a:lnTo>
                    <a:pt x="3249" y="1125"/>
                  </a:lnTo>
                  <a:lnTo>
                    <a:pt x="2090" y="1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11" name="Google Shape;4265;p33"/>
            <p:cNvSpPr/>
            <p:nvPr/>
          </p:nvSpPr>
          <p:spPr>
            <a:xfrm>
              <a:off x="4419259" y="3067657"/>
              <a:ext cx="551511" cy="185477"/>
            </a:xfrm>
            <a:custGeom>
              <a:avLst/>
              <a:gdLst/>
              <a:ahLst/>
              <a:cxnLst/>
              <a:rect l="l" t="t" r="r" b="b"/>
              <a:pathLst>
                <a:path w="2022" h="680" extrusionOk="0">
                  <a:moveTo>
                    <a:pt x="2022" y="1"/>
                  </a:moveTo>
                  <a:lnTo>
                    <a:pt x="28" y="568"/>
                  </a:lnTo>
                  <a:lnTo>
                    <a:pt x="0" y="680"/>
                  </a:lnTo>
                  <a:lnTo>
                    <a:pt x="1994" y="112"/>
                  </a:lnTo>
                  <a:lnTo>
                    <a:pt x="2022" y="1"/>
                  </a:lnTo>
                  <a:close/>
                </a:path>
              </a:pathLst>
            </a:custGeom>
            <a:solidFill>
              <a:srgbClr val="68D3E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12" name="Google Shape;4266;p33"/>
            <p:cNvSpPr/>
            <p:nvPr/>
          </p:nvSpPr>
          <p:spPr>
            <a:xfrm>
              <a:off x="4141593" y="2638882"/>
              <a:ext cx="860269" cy="461237"/>
            </a:xfrm>
            <a:custGeom>
              <a:avLst/>
              <a:gdLst/>
              <a:ahLst/>
              <a:cxnLst/>
              <a:rect l="l" t="t" r="r" b="b"/>
              <a:pathLst>
                <a:path w="3154" h="1691" extrusionOk="0">
                  <a:moveTo>
                    <a:pt x="1997" y="1"/>
                  </a:moveTo>
                  <a:lnTo>
                    <a:pt x="1" y="568"/>
                  </a:lnTo>
                  <a:lnTo>
                    <a:pt x="1160" y="1690"/>
                  </a:lnTo>
                  <a:lnTo>
                    <a:pt x="3154" y="1123"/>
                  </a:lnTo>
                  <a:lnTo>
                    <a:pt x="1997" y="1"/>
                  </a:lnTo>
                  <a:close/>
                </a:path>
              </a:pathLst>
            </a:custGeom>
            <a:solidFill>
              <a:srgbClr val="68D3E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13" name="Google Shape;4267;p33"/>
            <p:cNvSpPr/>
            <p:nvPr/>
          </p:nvSpPr>
          <p:spPr>
            <a:xfrm>
              <a:off x="4054038" y="2793808"/>
              <a:ext cx="87827" cy="153291"/>
            </a:xfrm>
            <a:custGeom>
              <a:avLst/>
              <a:gdLst/>
              <a:ahLst/>
              <a:cxnLst/>
              <a:rect l="l" t="t" r="r" b="b"/>
              <a:pathLst>
                <a:path w="322" h="562" extrusionOk="0">
                  <a:moveTo>
                    <a:pt x="322" y="0"/>
                  </a:moveTo>
                  <a:lnTo>
                    <a:pt x="290" y="2"/>
                  </a:lnTo>
                  <a:cubicBezTo>
                    <a:pt x="118" y="19"/>
                    <a:pt x="1" y="332"/>
                    <a:pt x="114" y="482"/>
                  </a:cubicBezTo>
                  <a:cubicBezTo>
                    <a:pt x="157" y="540"/>
                    <a:pt x="181" y="561"/>
                    <a:pt x="181" y="561"/>
                  </a:cubicBezTo>
                  <a:lnTo>
                    <a:pt x="208" y="450"/>
                  </a:lnTo>
                  <a:lnTo>
                    <a:pt x="178" y="409"/>
                  </a:lnTo>
                  <a:cubicBezTo>
                    <a:pt x="103" y="300"/>
                    <a:pt x="185" y="122"/>
                    <a:pt x="294" y="112"/>
                  </a:cubicBezTo>
                  <a:lnTo>
                    <a:pt x="322" y="0"/>
                  </a:lnTo>
                  <a:close/>
                </a:path>
              </a:pathLst>
            </a:custGeom>
            <a:solidFill>
              <a:srgbClr val="845F3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14" name="Google Shape;4268;p33"/>
            <p:cNvSpPr/>
            <p:nvPr/>
          </p:nvSpPr>
          <p:spPr>
            <a:xfrm>
              <a:off x="4117863" y="2810719"/>
              <a:ext cx="830266" cy="395229"/>
            </a:xfrm>
            <a:custGeom>
              <a:avLst/>
              <a:gdLst/>
              <a:ahLst/>
              <a:cxnLst/>
              <a:rect l="l" t="t" r="r" b="b"/>
              <a:pathLst>
                <a:path w="3044" h="1449" extrusionOk="0">
                  <a:moveTo>
                    <a:pt x="81" y="0"/>
                  </a:moveTo>
                  <a:lnTo>
                    <a:pt x="0" y="324"/>
                  </a:lnTo>
                  <a:lnTo>
                    <a:pt x="1163" y="1448"/>
                  </a:lnTo>
                  <a:lnTo>
                    <a:pt x="2966" y="936"/>
                  </a:lnTo>
                  <a:lnTo>
                    <a:pt x="3043" y="630"/>
                  </a:lnTo>
                  <a:lnTo>
                    <a:pt x="1240" y="1144"/>
                  </a:lnTo>
                  <a:lnTo>
                    <a:pt x="285" y="225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15" name="Google Shape;4269;p33"/>
            <p:cNvSpPr/>
            <p:nvPr/>
          </p:nvSpPr>
          <p:spPr>
            <a:xfrm>
              <a:off x="4117863" y="2810719"/>
              <a:ext cx="333579" cy="391683"/>
            </a:xfrm>
            <a:custGeom>
              <a:avLst/>
              <a:gdLst/>
              <a:ahLst/>
              <a:cxnLst/>
              <a:rect l="l" t="t" r="r" b="b"/>
              <a:pathLst>
                <a:path w="1223" h="1436" extrusionOk="0">
                  <a:moveTo>
                    <a:pt x="81" y="0"/>
                  </a:moveTo>
                  <a:lnTo>
                    <a:pt x="0" y="324"/>
                  </a:lnTo>
                  <a:lnTo>
                    <a:pt x="1150" y="1435"/>
                  </a:lnTo>
                  <a:lnTo>
                    <a:pt x="1223" y="1127"/>
                  </a:lnTo>
                  <a:lnTo>
                    <a:pt x="285" y="225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16" name="Google Shape;4270;p33"/>
            <p:cNvSpPr/>
            <p:nvPr/>
          </p:nvSpPr>
          <p:spPr>
            <a:xfrm>
              <a:off x="4103134" y="2915731"/>
              <a:ext cx="324033" cy="337404"/>
            </a:xfrm>
            <a:custGeom>
              <a:avLst/>
              <a:gdLst/>
              <a:ahLst/>
              <a:cxnLst/>
              <a:rect l="l" t="t" r="r" b="b"/>
              <a:pathLst>
                <a:path w="1188" h="1237" extrusionOk="0">
                  <a:moveTo>
                    <a:pt x="28" y="1"/>
                  </a:moveTo>
                  <a:lnTo>
                    <a:pt x="1" y="114"/>
                  </a:lnTo>
                  <a:lnTo>
                    <a:pt x="1159" y="1237"/>
                  </a:lnTo>
                  <a:lnTo>
                    <a:pt x="1187" y="1125"/>
                  </a:lnTo>
                  <a:lnTo>
                    <a:pt x="28" y="1"/>
                  </a:lnTo>
                  <a:close/>
                </a:path>
              </a:pathLst>
            </a:custGeom>
            <a:solidFill>
              <a:srgbClr val="845F3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17" name="Google Shape;4271;p33"/>
            <p:cNvSpPr/>
            <p:nvPr/>
          </p:nvSpPr>
          <p:spPr>
            <a:xfrm>
              <a:off x="4134228" y="2793808"/>
              <a:ext cx="323760" cy="336586"/>
            </a:xfrm>
            <a:custGeom>
              <a:avLst/>
              <a:gdLst/>
              <a:ahLst/>
              <a:cxnLst/>
              <a:rect l="l" t="t" r="r" b="b"/>
              <a:pathLst>
                <a:path w="1187" h="1234" extrusionOk="0">
                  <a:moveTo>
                    <a:pt x="28" y="0"/>
                  </a:moveTo>
                  <a:lnTo>
                    <a:pt x="0" y="112"/>
                  </a:lnTo>
                  <a:lnTo>
                    <a:pt x="1159" y="1234"/>
                  </a:lnTo>
                  <a:lnTo>
                    <a:pt x="1187" y="1122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845F3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18" name="Google Shape;4272;p33"/>
            <p:cNvSpPr/>
            <p:nvPr/>
          </p:nvSpPr>
          <p:spPr>
            <a:xfrm>
              <a:off x="4450081" y="2944916"/>
              <a:ext cx="551783" cy="185477"/>
            </a:xfrm>
            <a:custGeom>
              <a:avLst/>
              <a:gdLst/>
              <a:ahLst/>
              <a:cxnLst/>
              <a:rect l="l" t="t" r="r" b="b"/>
              <a:pathLst>
                <a:path w="2023" h="680" extrusionOk="0">
                  <a:moveTo>
                    <a:pt x="2023" y="1"/>
                  </a:moveTo>
                  <a:lnTo>
                    <a:pt x="29" y="568"/>
                  </a:lnTo>
                  <a:lnTo>
                    <a:pt x="1" y="680"/>
                  </a:lnTo>
                  <a:lnTo>
                    <a:pt x="1995" y="112"/>
                  </a:lnTo>
                  <a:lnTo>
                    <a:pt x="2023" y="1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</p:spTree>
    <p:extLst>
      <p:ext uri="{BB962C8B-B14F-4D97-AF65-F5344CB8AC3E}">
        <p14:creationId xmlns:p14="http://schemas.microsoft.com/office/powerpoint/2010/main" val="1994813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22376" y="1635146"/>
          <a:ext cx="10808209" cy="474548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579624">
                  <a:extLst>
                    <a:ext uri="{9D8B030D-6E8A-4147-A177-3AD203B41FA5}">
                      <a16:colId xmlns:a16="http://schemas.microsoft.com/office/drawing/2014/main" val="2924424995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1197637669"/>
                    </a:ext>
                  </a:extLst>
                </a:gridCol>
                <a:gridCol w="1165353">
                  <a:extLst>
                    <a:ext uri="{9D8B030D-6E8A-4147-A177-3AD203B41FA5}">
                      <a16:colId xmlns:a16="http://schemas.microsoft.com/office/drawing/2014/main" val="2951327119"/>
                    </a:ext>
                  </a:extLst>
                </a:gridCol>
                <a:gridCol w="3112457">
                  <a:extLst>
                    <a:ext uri="{9D8B030D-6E8A-4147-A177-3AD203B41FA5}">
                      <a16:colId xmlns:a16="http://schemas.microsoft.com/office/drawing/2014/main" val="104391447"/>
                    </a:ext>
                  </a:extLst>
                </a:gridCol>
                <a:gridCol w="1715575">
                  <a:extLst>
                    <a:ext uri="{9D8B030D-6E8A-4147-A177-3AD203B41FA5}">
                      <a16:colId xmlns:a16="http://schemas.microsoft.com/office/drawing/2014/main" val="1952532995"/>
                    </a:ext>
                  </a:extLst>
                </a:gridCol>
              </a:tblGrid>
              <a:tr h="565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5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วันสอบ</a:t>
                      </a:r>
                      <a:endParaRPr lang="en-US" sz="3500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5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เวลา</a:t>
                      </a:r>
                      <a:endParaRPr lang="en-US" sz="3500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5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รหัสวิชา</a:t>
                      </a:r>
                      <a:endParaRPr lang="en-US" sz="3500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5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วิชา</a:t>
                      </a:r>
                      <a:endParaRPr lang="en-US" sz="3500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5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เวลาสอบ</a:t>
                      </a:r>
                      <a:endParaRPr lang="en-US" sz="3500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7203110"/>
                  </a:ext>
                </a:extLst>
              </a:tr>
              <a:tr h="521843">
                <a:tc row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วันอาทิตย์ </a:t>
                      </a:r>
                      <a:endParaRPr lang="en-US" sz="3200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</a:t>
                      </a:r>
                      <a:r>
                        <a:rPr lang="th-TH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2 กุมภาพันธ์ </a:t>
                      </a:r>
                      <a:r>
                        <a:rPr lang="en-US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256</a:t>
                      </a:r>
                      <a:r>
                        <a:rPr lang="th-TH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6</a:t>
                      </a:r>
                      <a:endParaRPr lang="en-US" sz="3200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08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en-CA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3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0 – 1</a:t>
                      </a:r>
                      <a:r>
                        <a:rPr lang="en-CA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0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en-CA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0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0 น.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94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คณิตศาสตร์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90  นาที 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2441146"/>
                  </a:ext>
                </a:extLst>
              </a:tr>
              <a:tr h="5218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พัก  </a:t>
                      </a:r>
                      <a:r>
                        <a:rPr lang="en-CA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3</a:t>
                      </a:r>
                      <a:r>
                        <a:rPr lang="en-US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0  </a:t>
                      </a:r>
                      <a:r>
                        <a:rPr lang="th-TH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นาที</a:t>
                      </a:r>
                      <a:endParaRPr lang="en-US" sz="3200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01225"/>
                  </a:ext>
                </a:extLst>
              </a:tr>
              <a:tr h="10436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10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en-CA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3</a:t>
                      </a: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0 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– </a:t>
                      </a: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</a:t>
                      </a:r>
                      <a:r>
                        <a:rPr lang="en-CA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2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en-CA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0</a:t>
                      </a: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0 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น.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91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ภาษาไทย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(ปรนัยและอัตนัย)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90  นาที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0221049"/>
                  </a:ext>
                </a:extLst>
              </a:tr>
              <a:tr h="5218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พัก  </a:t>
                      </a:r>
                      <a:r>
                        <a:rPr lang="en-CA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6</a:t>
                      </a:r>
                      <a:r>
                        <a:rPr lang="th-TH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0  นาที</a:t>
                      </a:r>
                      <a:endParaRPr lang="en-US" sz="3200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2196319"/>
                  </a:ext>
                </a:extLst>
              </a:tr>
              <a:tr h="5218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</a:t>
                      </a:r>
                      <a:r>
                        <a:rPr lang="en-CA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3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00 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- </a:t>
                      </a: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14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30 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น.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95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วิทยาศาสตร์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90 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นาที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2712050"/>
                  </a:ext>
                </a:extLst>
              </a:tr>
              <a:tr h="5218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พัก  </a:t>
                      </a:r>
                      <a:r>
                        <a:rPr lang="en-US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30  </a:t>
                      </a:r>
                      <a:r>
                        <a:rPr lang="th-TH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นาที</a:t>
                      </a:r>
                      <a:endParaRPr lang="en-US" sz="3200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7677840"/>
                  </a:ext>
                </a:extLst>
              </a:tr>
              <a:tr h="5218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15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00 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- </a:t>
                      </a: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16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30 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น.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93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ภาษาอังกฤษ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90  นาที 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834666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832104" y="417499"/>
            <a:ext cx="10698480" cy="748988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h-TH" sz="4267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ตารางสอบ </a:t>
            </a:r>
            <a:r>
              <a:rPr lang="en-US" sz="4267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O</a:t>
            </a:r>
            <a:r>
              <a:rPr lang="th-TH" sz="4267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-</a:t>
            </a:r>
            <a:r>
              <a:rPr lang="en-US" sz="4267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NET</a:t>
            </a:r>
            <a:r>
              <a:rPr lang="th-TH" sz="4267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  ชั้นมัธยมศึกษาปีที่ 3  ปีการศึกษา 2565</a:t>
            </a:r>
            <a:endParaRPr lang="en-US" sz="4267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pSp>
        <p:nvGrpSpPr>
          <p:cNvPr id="8" name="Google Shape;4263;p33"/>
          <p:cNvGrpSpPr/>
          <p:nvPr/>
        </p:nvGrpSpPr>
        <p:grpSpPr>
          <a:xfrm rot="19601699">
            <a:off x="10930717" y="361270"/>
            <a:ext cx="1263768" cy="819004"/>
            <a:chOff x="4054038" y="2638882"/>
            <a:chExt cx="947826" cy="614253"/>
          </a:xfrm>
        </p:grpSpPr>
        <p:sp>
          <p:nvSpPr>
            <p:cNvPr id="9" name="Google Shape;4264;p33"/>
            <p:cNvSpPr/>
            <p:nvPr/>
          </p:nvSpPr>
          <p:spPr>
            <a:xfrm>
              <a:off x="4085132" y="2762714"/>
              <a:ext cx="886454" cy="461783"/>
            </a:xfrm>
            <a:custGeom>
              <a:avLst/>
              <a:gdLst/>
              <a:ahLst/>
              <a:cxnLst/>
              <a:rect l="l" t="t" r="r" b="b"/>
              <a:pathLst>
                <a:path w="3250" h="1693" extrusionOk="0">
                  <a:moveTo>
                    <a:pt x="2090" y="1"/>
                  </a:moveTo>
                  <a:lnTo>
                    <a:pt x="64" y="234"/>
                  </a:lnTo>
                  <a:lnTo>
                    <a:pt x="0" y="455"/>
                  </a:lnTo>
                  <a:lnTo>
                    <a:pt x="97" y="568"/>
                  </a:lnTo>
                  <a:lnTo>
                    <a:pt x="1253" y="1693"/>
                  </a:lnTo>
                  <a:lnTo>
                    <a:pt x="3249" y="1125"/>
                  </a:lnTo>
                  <a:lnTo>
                    <a:pt x="2090" y="1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10" name="Google Shape;4265;p33"/>
            <p:cNvSpPr/>
            <p:nvPr/>
          </p:nvSpPr>
          <p:spPr>
            <a:xfrm>
              <a:off x="4419259" y="3067657"/>
              <a:ext cx="551511" cy="185477"/>
            </a:xfrm>
            <a:custGeom>
              <a:avLst/>
              <a:gdLst/>
              <a:ahLst/>
              <a:cxnLst/>
              <a:rect l="l" t="t" r="r" b="b"/>
              <a:pathLst>
                <a:path w="2022" h="680" extrusionOk="0">
                  <a:moveTo>
                    <a:pt x="2022" y="1"/>
                  </a:moveTo>
                  <a:lnTo>
                    <a:pt x="28" y="568"/>
                  </a:lnTo>
                  <a:lnTo>
                    <a:pt x="0" y="680"/>
                  </a:lnTo>
                  <a:lnTo>
                    <a:pt x="1994" y="112"/>
                  </a:lnTo>
                  <a:lnTo>
                    <a:pt x="2022" y="1"/>
                  </a:lnTo>
                  <a:close/>
                </a:path>
              </a:pathLst>
            </a:custGeom>
            <a:solidFill>
              <a:srgbClr val="68D3E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11" name="Google Shape;4266;p33"/>
            <p:cNvSpPr/>
            <p:nvPr/>
          </p:nvSpPr>
          <p:spPr>
            <a:xfrm>
              <a:off x="4141593" y="2638882"/>
              <a:ext cx="860269" cy="461237"/>
            </a:xfrm>
            <a:custGeom>
              <a:avLst/>
              <a:gdLst/>
              <a:ahLst/>
              <a:cxnLst/>
              <a:rect l="l" t="t" r="r" b="b"/>
              <a:pathLst>
                <a:path w="3154" h="1691" extrusionOk="0">
                  <a:moveTo>
                    <a:pt x="1997" y="1"/>
                  </a:moveTo>
                  <a:lnTo>
                    <a:pt x="1" y="568"/>
                  </a:lnTo>
                  <a:lnTo>
                    <a:pt x="1160" y="1690"/>
                  </a:lnTo>
                  <a:lnTo>
                    <a:pt x="3154" y="1123"/>
                  </a:lnTo>
                  <a:lnTo>
                    <a:pt x="1997" y="1"/>
                  </a:lnTo>
                  <a:close/>
                </a:path>
              </a:pathLst>
            </a:custGeom>
            <a:solidFill>
              <a:srgbClr val="68D3E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12" name="Google Shape;4267;p33"/>
            <p:cNvSpPr/>
            <p:nvPr/>
          </p:nvSpPr>
          <p:spPr>
            <a:xfrm>
              <a:off x="4054038" y="2793808"/>
              <a:ext cx="87827" cy="153291"/>
            </a:xfrm>
            <a:custGeom>
              <a:avLst/>
              <a:gdLst/>
              <a:ahLst/>
              <a:cxnLst/>
              <a:rect l="l" t="t" r="r" b="b"/>
              <a:pathLst>
                <a:path w="322" h="562" extrusionOk="0">
                  <a:moveTo>
                    <a:pt x="322" y="0"/>
                  </a:moveTo>
                  <a:lnTo>
                    <a:pt x="290" y="2"/>
                  </a:lnTo>
                  <a:cubicBezTo>
                    <a:pt x="118" y="19"/>
                    <a:pt x="1" y="332"/>
                    <a:pt x="114" y="482"/>
                  </a:cubicBezTo>
                  <a:cubicBezTo>
                    <a:pt x="157" y="540"/>
                    <a:pt x="181" y="561"/>
                    <a:pt x="181" y="561"/>
                  </a:cubicBezTo>
                  <a:lnTo>
                    <a:pt x="208" y="450"/>
                  </a:lnTo>
                  <a:lnTo>
                    <a:pt x="178" y="409"/>
                  </a:lnTo>
                  <a:cubicBezTo>
                    <a:pt x="103" y="300"/>
                    <a:pt x="185" y="122"/>
                    <a:pt x="294" y="112"/>
                  </a:cubicBezTo>
                  <a:lnTo>
                    <a:pt x="322" y="0"/>
                  </a:lnTo>
                  <a:close/>
                </a:path>
              </a:pathLst>
            </a:custGeom>
            <a:solidFill>
              <a:srgbClr val="845F3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13" name="Google Shape;4268;p33"/>
            <p:cNvSpPr/>
            <p:nvPr/>
          </p:nvSpPr>
          <p:spPr>
            <a:xfrm>
              <a:off x="4117863" y="2810719"/>
              <a:ext cx="830266" cy="395229"/>
            </a:xfrm>
            <a:custGeom>
              <a:avLst/>
              <a:gdLst/>
              <a:ahLst/>
              <a:cxnLst/>
              <a:rect l="l" t="t" r="r" b="b"/>
              <a:pathLst>
                <a:path w="3044" h="1449" extrusionOk="0">
                  <a:moveTo>
                    <a:pt x="81" y="0"/>
                  </a:moveTo>
                  <a:lnTo>
                    <a:pt x="0" y="324"/>
                  </a:lnTo>
                  <a:lnTo>
                    <a:pt x="1163" y="1448"/>
                  </a:lnTo>
                  <a:lnTo>
                    <a:pt x="2966" y="936"/>
                  </a:lnTo>
                  <a:lnTo>
                    <a:pt x="3043" y="630"/>
                  </a:lnTo>
                  <a:lnTo>
                    <a:pt x="1240" y="1144"/>
                  </a:lnTo>
                  <a:lnTo>
                    <a:pt x="285" y="225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14" name="Google Shape;4269;p33"/>
            <p:cNvSpPr/>
            <p:nvPr/>
          </p:nvSpPr>
          <p:spPr>
            <a:xfrm>
              <a:off x="4117863" y="2810719"/>
              <a:ext cx="333579" cy="391683"/>
            </a:xfrm>
            <a:custGeom>
              <a:avLst/>
              <a:gdLst/>
              <a:ahLst/>
              <a:cxnLst/>
              <a:rect l="l" t="t" r="r" b="b"/>
              <a:pathLst>
                <a:path w="1223" h="1436" extrusionOk="0">
                  <a:moveTo>
                    <a:pt x="81" y="0"/>
                  </a:moveTo>
                  <a:lnTo>
                    <a:pt x="0" y="324"/>
                  </a:lnTo>
                  <a:lnTo>
                    <a:pt x="1150" y="1435"/>
                  </a:lnTo>
                  <a:lnTo>
                    <a:pt x="1223" y="1127"/>
                  </a:lnTo>
                  <a:lnTo>
                    <a:pt x="285" y="225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15" name="Google Shape;4270;p33"/>
            <p:cNvSpPr/>
            <p:nvPr/>
          </p:nvSpPr>
          <p:spPr>
            <a:xfrm>
              <a:off x="4103134" y="2915731"/>
              <a:ext cx="324033" cy="337404"/>
            </a:xfrm>
            <a:custGeom>
              <a:avLst/>
              <a:gdLst/>
              <a:ahLst/>
              <a:cxnLst/>
              <a:rect l="l" t="t" r="r" b="b"/>
              <a:pathLst>
                <a:path w="1188" h="1237" extrusionOk="0">
                  <a:moveTo>
                    <a:pt x="28" y="1"/>
                  </a:moveTo>
                  <a:lnTo>
                    <a:pt x="1" y="114"/>
                  </a:lnTo>
                  <a:lnTo>
                    <a:pt x="1159" y="1237"/>
                  </a:lnTo>
                  <a:lnTo>
                    <a:pt x="1187" y="1125"/>
                  </a:lnTo>
                  <a:lnTo>
                    <a:pt x="28" y="1"/>
                  </a:lnTo>
                  <a:close/>
                </a:path>
              </a:pathLst>
            </a:custGeom>
            <a:solidFill>
              <a:srgbClr val="845F3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16" name="Google Shape;4271;p33"/>
            <p:cNvSpPr/>
            <p:nvPr/>
          </p:nvSpPr>
          <p:spPr>
            <a:xfrm>
              <a:off x="4134228" y="2793808"/>
              <a:ext cx="323760" cy="336586"/>
            </a:xfrm>
            <a:custGeom>
              <a:avLst/>
              <a:gdLst/>
              <a:ahLst/>
              <a:cxnLst/>
              <a:rect l="l" t="t" r="r" b="b"/>
              <a:pathLst>
                <a:path w="1187" h="1234" extrusionOk="0">
                  <a:moveTo>
                    <a:pt x="28" y="0"/>
                  </a:moveTo>
                  <a:lnTo>
                    <a:pt x="0" y="112"/>
                  </a:lnTo>
                  <a:lnTo>
                    <a:pt x="1159" y="1234"/>
                  </a:lnTo>
                  <a:lnTo>
                    <a:pt x="1187" y="1122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845F3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17" name="Google Shape;4272;p33"/>
            <p:cNvSpPr/>
            <p:nvPr/>
          </p:nvSpPr>
          <p:spPr>
            <a:xfrm>
              <a:off x="4450081" y="2944916"/>
              <a:ext cx="551783" cy="185477"/>
            </a:xfrm>
            <a:custGeom>
              <a:avLst/>
              <a:gdLst/>
              <a:ahLst/>
              <a:cxnLst/>
              <a:rect l="l" t="t" r="r" b="b"/>
              <a:pathLst>
                <a:path w="2023" h="680" extrusionOk="0">
                  <a:moveTo>
                    <a:pt x="2023" y="1"/>
                  </a:moveTo>
                  <a:lnTo>
                    <a:pt x="29" y="568"/>
                  </a:lnTo>
                  <a:lnTo>
                    <a:pt x="1" y="680"/>
                  </a:lnTo>
                  <a:lnTo>
                    <a:pt x="1995" y="112"/>
                  </a:lnTo>
                  <a:lnTo>
                    <a:pt x="2023" y="1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</p:spTree>
    <p:extLst>
      <p:ext uri="{BB962C8B-B14F-4D97-AF65-F5344CB8AC3E}">
        <p14:creationId xmlns:p14="http://schemas.microsoft.com/office/powerpoint/2010/main" val="2339310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67512" y="1561998"/>
          <a:ext cx="11109960" cy="474548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921737">
                  <a:extLst>
                    <a:ext uri="{9D8B030D-6E8A-4147-A177-3AD203B41FA5}">
                      <a16:colId xmlns:a16="http://schemas.microsoft.com/office/drawing/2014/main" val="3429346584"/>
                    </a:ext>
                  </a:extLst>
                </a:gridCol>
                <a:gridCol w="2648436">
                  <a:extLst>
                    <a:ext uri="{9D8B030D-6E8A-4147-A177-3AD203B41FA5}">
                      <a16:colId xmlns:a16="http://schemas.microsoft.com/office/drawing/2014/main" val="1067896253"/>
                    </a:ext>
                  </a:extLst>
                </a:gridCol>
                <a:gridCol w="1781603">
                  <a:extLst>
                    <a:ext uri="{9D8B030D-6E8A-4147-A177-3AD203B41FA5}">
                      <a16:colId xmlns:a16="http://schemas.microsoft.com/office/drawing/2014/main" val="1734494985"/>
                    </a:ext>
                  </a:extLst>
                </a:gridCol>
                <a:gridCol w="2402617">
                  <a:extLst>
                    <a:ext uri="{9D8B030D-6E8A-4147-A177-3AD203B41FA5}">
                      <a16:colId xmlns:a16="http://schemas.microsoft.com/office/drawing/2014/main" val="782762386"/>
                    </a:ext>
                  </a:extLst>
                </a:gridCol>
                <a:gridCol w="1355567">
                  <a:extLst>
                    <a:ext uri="{9D8B030D-6E8A-4147-A177-3AD203B41FA5}">
                      <a16:colId xmlns:a16="http://schemas.microsoft.com/office/drawing/2014/main" val="2677635602"/>
                    </a:ext>
                  </a:extLst>
                </a:gridCol>
              </a:tblGrid>
              <a:tr h="565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5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วันสอบ</a:t>
                      </a:r>
                      <a:endParaRPr lang="en-US" sz="3500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5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เวลา</a:t>
                      </a:r>
                      <a:endParaRPr lang="en-US" sz="3500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5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รหัสวิชา</a:t>
                      </a:r>
                      <a:endParaRPr lang="en-US" sz="3500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5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วิชา</a:t>
                      </a:r>
                      <a:endParaRPr lang="en-US" sz="3500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5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เวลาสอบ</a:t>
                      </a:r>
                      <a:endParaRPr lang="en-US" sz="3500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5737248"/>
                  </a:ext>
                </a:extLst>
              </a:tr>
              <a:tr h="521843">
                <a:tc rowSpan="5">
                  <a:txBody>
                    <a:bodyPr/>
                    <a:lstStyle/>
                    <a:p>
                      <a:pPr algn="thaiDi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วันเสาร์ </a:t>
                      </a:r>
                      <a:endParaRPr lang="en-US" sz="3200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25</a:t>
                      </a:r>
                      <a:r>
                        <a:rPr lang="th-TH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กุมภาพันธ์ 2566</a:t>
                      </a:r>
                      <a:endParaRPr lang="en-US" sz="3200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08.30 - 10.30 น.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02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สังคมศึกษา ฯ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120  นาที 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2590586"/>
                  </a:ext>
                </a:extLst>
              </a:tr>
              <a:tr h="5218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พัก </a:t>
                      </a:r>
                      <a:r>
                        <a:rPr lang="en-US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60  </a:t>
                      </a:r>
                      <a:r>
                        <a:rPr lang="th-TH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นาที</a:t>
                      </a:r>
                      <a:endParaRPr lang="en-US" sz="3200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119433"/>
                  </a:ext>
                </a:extLst>
              </a:tr>
              <a:tr h="5218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11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30 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- </a:t>
                      </a: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13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30 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น.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04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คณิตศาสตร์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120  นาที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0532889"/>
                  </a:ext>
                </a:extLst>
              </a:tr>
              <a:tr h="5218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พัก  </a:t>
                      </a:r>
                      <a:r>
                        <a:rPr lang="en-US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60</a:t>
                      </a:r>
                      <a:r>
                        <a:rPr lang="th-TH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 นาที</a:t>
                      </a:r>
                      <a:endParaRPr lang="en-US" sz="3200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092690"/>
                  </a:ext>
                </a:extLst>
              </a:tr>
              <a:tr h="5218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14.30 - 16.30 น.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03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ภาษาอังกฤษ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120  นาที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9024249"/>
                  </a:ext>
                </a:extLst>
              </a:tr>
              <a:tr h="521843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วันอาทิตย์</a:t>
                      </a:r>
                      <a:endParaRPr lang="en-US" sz="3200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26</a:t>
                      </a:r>
                      <a:r>
                        <a:rPr lang="th-TH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กุมภาพันธ์ </a:t>
                      </a:r>
                      <a:r>
                        <a:rPr lang="en-US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2566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71170" algn="ctr"/>
                        </a:tabLst>
                      </a:pP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08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30 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- </a:t>
                      </a: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10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30 </a:t>
                      </a: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น.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01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ภาษาไทย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120  นาที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599229"/>
                  </a:ext>
                </a:extLst>
              </a:tr>
              <a:tr h="5218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พัก </a:t>
                      </a:r>
                      <a:r>
                        <a:rPr lang="en-US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60  </a:t>
                      </a:r>
                      <a:r>
                        <a:rPr lang="th-TH" sz="3200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นาที</a:t>
                      </a:r>
                      <a:endParaRPr lang="en-US" sz="3200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080563"/>
                  </a:ext>
                </a:extLst>
              </a:tr>
              <a:tr h="5218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11.30 - 13.30 น.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05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วิทยาศาสตร์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120  นาที</a:t>
                      </a:r>
                      <a:endParaRPr lang="en-US" sz="3200" b="1" dirty="0"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194086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862245" y="341781"/>
            <a:ext cx="10813288" cy="7489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h-TH" sz="4267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ตารางสอบ </a:t>
            </a:r>
            <a:r>
              <a:rPr lang="en-US" sz="4267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O</a:t>
            </a:r>
            <a:r>
              <a:rPr lang="th-TH" sz="4267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-</a:t>
            </a:r>
            <a:r>
              <a:rPr lang="en-US" sz="4267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NET</a:t>
            </a:r>
            <a:r>
              <a:rPr lang="th-TH" sz="4267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   ชั้นมัธยมศึกษาปีที่ 6 ปีการศึกษา 2565</a:t>
            </a:r>
            <a:endParaRPr lang="en-US" sz="4267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pSp>
        <p:nvGrpSpPr>
          <p:cNvPr id="8" name="Google Shape;4263;p33"/>
          <p:cNvGrpSpPr/>
          <p:nvPr/>
        </p:nvGrpSpPr>
        <p:grpSpPr>
          <a:xfrm rot="19601699">
            <a:off x="10930717" y="361270"/>
            <a:ext cx="1263768" cy="819004"/>
            <a:chOff x="4054038" y="2638882"/>
            <a:chExt cx="947826" cy="614253"/>
          </a:xfrm>
        </p:grpSpPr>
        <p:sp>
          <p:nvSpPr>
            <p:cNvPr id="9" name="Google Shape;4264;p33"/>
            <p:cNvSpPr/>
            <p:nvPr/>
          </p:nvSpPr>
          <p:spPr>
            <a:xfrm>
              <a:off x="4085132" y="2762714"/>
              <a:ext cx="886454" cy="461783"/>
            </a:xfrm>
            <a:custGeom>
              <a:avLst/>
              <a:gdLst/>
              <a:ahLst/>
              <a:cxnLst/>
              <a:rect l="l" t="t" r="r" b="b"/>
              <a:pathLst>
                <a:path w="3250" h="1693" extrusionOk="0">
                  <a:moveTo>
                    <a:pt x="2090" y="1"/>
                  </a:moveTo>
                  <a:lnTo>
                    <a:pt x="64" y="234"/>
                  </a:lnTo>
                  <a:lnTo>
                    <a:pt x="0" y="455"/>
                  </a:lnTo>
                  <a:lnTo>
                    <a:pt x="97" y="568"/>
                  </a:lnTo>
                  <a:lnTo>
                    <a:pt x="1253" y="1693"/>
                  </a:lnTo>
                  <a:lnTo>
                    <a:pt x="3249" y="1125"/>
                  </a:lnTo>
                  <a:lnTo>
                    <a:pt x="2090" y="1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10" name="Google Shape;4265;p33"/>
            <p:cNvSpPr/>
            <p:nvPr/>
          </p:nvSpPr>
          <p:spPr>
            <a:xfrm>
              <a:off x="4419259" y="3067657"/>
              <a:ext cx="551511" cy="185477"/>
            </a:xfrm>
            <a:custGeom>
              <a:avLst/>
              <a:gdLst/>
              <a:ahLst/>
              <a:cxnLst/>
              <a:rect l="l" t="t" r="r" b="b"/>
              <a:pathLst>
                <a:path w="2022" h="680" extrusionOk="0">
                  <a:moveTo>
                    <a:pt x="2022" y="1"/>
                  </a:moveTo>
                  <a:lnTo>
                    <a:pt x="28" y="568"/>
                  </a:lnTo>
                  <a:lnTo>
                    <a:pt x="0" y="680"/>
                  </a:lnTo>
                  <a:lnTo>
                    <a:pt x="1994" y="112"/>
                  </a:lnTo>
                  <a:lnTo>
                    <a:pt x="2022" y="1"/>
                  </a:lnTo>
                  <a:close/>
                </a:path>
              </a:pathLst>
            </a:custGeom>
            <a:solidFill>
              <a:srgbClr val="68D3E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11" name="Google Shape;4266;p33"/>
            <p:cNvSpPr/>
            <p:nvPr/>
          </p:nvSpPr>
          <p:spPr>
            <a:xfrm>
              <a:off x="4141593" y="2638882"/>
              <a:ext cx="860269" cy="461237"/>
            </a:xfrm>
            <a:custGeom>
              <a:avLst/>
              <a:gdLst/>
              <a:ahLst/>
              <a:cxnLst/>
              <a:rect l="l" t="t" r="r" b="b"/>
              <a:pathLst>
                <a:path w="3154" h="1691" extrusionOk="0">
                  <a:moveTo>
                    <a:pt x="1997" y="1"/>
                  </a:moveTo>
                  <a:lnTo>
                    <a:pt x="1" y="568"/>
                  </a:lnTo>
                  <a:lnTo>
                    <a:pt x="1160" y="1690"/>
                  </a:lnTo>
                  <a:lnTo>
                    <a:pt x="3154" y="1123"/>
                  </a:lnTo>
                  <a:lnTo>
                    <a:pt x="1997" y="1"/>
                  </a:lnTo>
                  <a:close/>
                </a:path>
              </a:pathLst>
            </a:custGeom>
            <a:solidFill>
              <a:srgbClr val="68D3E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12" name="Google Shape;4267;p33"/>
            <p:cNvSpPr/>
            <p:nvPr/>
          </p:nvSpPr>
          <p:spPr>
            <a:xfrm>
              <a:off x="4054038" y="2793808"/>
              <a:ext cx="87827" cy="153291"/>
            </a:xfrm>
            <a:custGeom>
              <a:avLst/>
              <a:gdLst/>
              <a:ahLst/>
              <a:cxnLst/>
              <a:rect l="l" t="t" r="r" b="b"/>
              <a:pathLst>
                <a:path w="322" h="562" extrusionOk="0">
                  <a:moveTo>
                    <a:pt x="322" y="0"/>
                  </a:moveTo>
                  <a:lnTo>
                    <a:pt x="290" y="2"/>
                  </a:lnTo>
                  <a:cubicBezTo>
                    <a:pt x="118" y="19"/>
                    <a:pt x="1" y="332"/>
                    <a:pt x="114" y="482"/>
                  </a:cubicBezTo>
                  <a:cubicBezTo>
                    <a:pt x="157" y="540"/>
                    <a:pt x="181" y="561"/>
                    <a:pt x="181" y="561"/>
                  </a:cubicBezTo>
                  <a:lnTo>
                    <a:pt x="208" y="450"/>
                  </a:lnTo>
                  <a:lnTo>
                    <a:pt x="178" y="409"/>
                  </a:lnTo>
                  <a:cubicBezTo>
                    <a:pt x="103" y="300"/>
                    <a:pt x="185" y="122"/>
                    <a:pt x="294" y="112"/>
                  </a:cubicBezTo>
                  <a:lnTo>
                    <a:pt x="322" y="0"/>
                  </a:lnTo>
                  <a:close/>
                </a:path>
              </a:pathLst>
            </a:custGeom>
            <a:solidFill>
              <a:srgbClr val="845F3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13" name="Google Shape;4268;p33"/>
            <p:cNvSpPr/>
            <p:nvPr/>
          </p:nvSpPr>
          <p:spPr>
            <a:xfrm>
              <a:off x="4117863" y="2810719"/>
              <a:ext cx="830266" cy="395229"/>
            </a:xfrm>
            <a:custGeom>
              <a:avLst/>
              <a:gdLst/>
              <a:ahLst/>
              <a:cxnLst/>
              <a:rect l="l" t="t" r="r" b="b"/>
              <a:pathLst>
                <a:path w="3044" h="1449" extrusionOk="0">
                  <a:moveTo>
                    <a:pt x="81" y="0"/>
                  </a:moveTo>
                  <a:lnTo>
                    <a:pt x="0" y="324"/>
                  </a:lnTo>
                  <a:lnTo>
                    <a:pt x="1163" y="1448"/>
                  </a:lnTo>
                  <a:lnTo>
                    <a:pt x="2966" y="936"/>
                  </a:lnTo>
                  <a:lnTo>
                    <a:pt x="3043" y="630"/>
                  </a:lnTo>
                  <a:lnTo>
                    <a:pt x="1240" y="1144"/>
                  </a:lnTo>
                  <a:lnTo>
                    <a:pt x="285" y="225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14" name="Google Shape;4269;p33"/>
            <p:cNvSpPr/>
            <p:nvPr/>
          </p:nvSpPr>
          <p:spPr>
            <a:xfrm>
              <a:off x="4117863" y="2810719"/>
              <a:ext cx="333579" cy="391683"/>
            </a:xfrm>
            <a:custGeom>
              <a:avLst/>
              <a:gdLst/>
              <a:ahLst/>
              <a:cxnLst/>
              <a:rect l="l" t="t" r="r" b="b"/>
              <a:pathLst>
                <a:path w="1223" h="1436" extrusionOk="0">
                  <a:moveTo>
                    <a:pt x="81" y="0"/>
                  </a:moveTo>
                  <a:lnTo>
                    <a:pt x="0" y="324"/>
                  </a:lnTo>
                  <a:lnTo>
                    <a:pt x="1150" y="1435"/>
                  </a:lnTo>
                  <a:lnTo>
                    <a:pt x="1223" y="1127"/>
                  </a:lnTo>
                  <a:lnTo>
                    <a:pt x="285" y="225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15" name="Google Shape;4270;p33"/>
            <p:cNvSpPr/>
            <p:nvPr/>
          </p:nvSpPr>
          <p:spPr>
            <a:xfrm>
              <a:off x="4103134" y="2915731"/>
              <a:ext cx="324033" cy="337404"/>
            </a:xfrm>
            <a:custGeom>
              <a:avLst/>
              <a:gdLst/>
              <a:ahLst/>
              <a:cxnLst/>
              <a:rect l="l" t="t" r="r" b="b"/>
              <a:pathLst>
                <a:path w="1188" h="1237" extrusionOk="0">
                  <a:moveTo>
                    <a:pt x="28" y="1"/>
                  </a:moveTo>
                  <a:lnTo>
                    <a:pt x="1" y="114"/>
                  </a:lnTo>
                  <a:lnTo>
                    <a:pt x="1159" y="1237"/>
                  </a:lnTo>
                  <a:lnTo>
                    <a:pt x="1187" y="1125"/>
                  </a:lnTo>
                  <a:lnTo>
                    <a:pt x="28" y="1"/>
                  </a:lnTo>
                  <a:close/>
                </a:path>
              </a:pathLst>
            </a:custGeom>
            <a:solidFill>
              <a:srgbClr val="845F3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16" name="Google Shape;4271;p33"/>
            <p:cNvSpPr/>
            <p:nvPr/>
          </p:nvSpPr>
          <p:spPr>
            <a:xfrm>
              <a:off x="4134228" y="2793808"/>
              <a:ext cx="323760" cy="336586"/>
            </a:xfrm>
            <a:custGeom>
              <a:avLst/>
              <a:gdLst/>
              <a:ahLst/>
              <a:cxnLst/>
              <a:rect l="l" t="t" r="r" b="b"/>
              <a:pathLst>
                <a:path w="1187" h="1234" extrusionOk="0">
                  <a:moveTo>
                    <a:pt x="28" y="0"/>
                  </a:moveTo>
                  <a:lnTo>
                    <a:pt x="0" y="112"/>
                  </a:lnTo>
                  <a:lnTo>
                    <a:pt x="1159" y="1234"/>
                  </a:lnTo>
                  <a:lnTo>
                    <a:pt x="1187" y="1122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845F3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17" name="Google Shape;4272;p33"/>
            <p:cNvSpPr/>
            <p:nvPr/>
          </p:nvSpPr>
          <p:spPr>
            <a:xfrm>
              <a:off x="4450081" y="2944916"/>
              <a:ext cx="551783" cy="185477"/>
            </a:xfrm>
            <a:custGeom>
              <a:avLst/>
              <a:gdLst/>
              <a:ahLst/>
              <a:cxnLst/>
              <a:rect l="l" t="t" r="r" b="b"/>
              <a:pathLst>
                <a:path w="2023" h="680" extrusionOk="0">
                  <a:moveTo>
                    <a:pt x="2023" y="1"/>
                  </a:moveTo>
                  <a:lnTo>
                    <a:pt x="29" y="568"/>
                  </a:lnTo>
                  <a:lnTo>
                    <a:pt x="1" y="680"/>
                  </a:lnTo>
                  <a:lnTo>
                    <a:pt x="1995" y="112"/>
                  </a:lnTo>
                  <a:lnTo>
                    <a:pt x="2023" y="1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</p:spTree>
    <p:extLst>
      <p:ext uri="{BB962C8B-B14F-4D97-AF65-F5344CB8AC3E}">
        <p14:creationId xmlns:p14="http://schemas.microsoft.com/office/powerpoint/2010/main" val="253148356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277</Words>
  <Application>Microsoft Office PowerPoint</Application>
  <PresentationFormat>แบบจอกว้าง</PresentationFormat>
  <Paragraphs>93</Paragraphs>
  <Slides>3</Slides>
  <Notes>3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TH Sarabun New</vt:lpstr>
      <vt:lpstr>ธีมของ Office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OWNER</dc:creator>
  <cp:lastModifiedBy>OWNER</cp:lastModifiedBy>
  <cp:revision>2</cp:revision>
  <dcterms:created xsi:type="dcterms:W3CDTF">2022-10-21T02:50:27Z</dcterms:created>
  <dcterms:modified xsi:type="dcterms:W3CDTF">2022-10-21T03:06:26Z</dcterms:modified>
</cp:coreProperties>
</file>