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3" r:id="rId2"/>
    <p:sldId id="344" r:id="rId3"/>
    <p:sldId id="345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63D57-B0AF-4DDF-9E32-4142558F6AEA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FAEC3-55EB-4435-AF56-DE511F35EF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9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19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4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17FDD34-8C5A-35D2-0AEC-329D62E34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00427FE-C494-24F2-BECD-F80FD7775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A2DFD93-D50C-34B6-06AB-CE78A185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FC550B5-BEE1-CAB8-EEBB-2A874336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448D140-024D-AA7E-5C13-D80DEEC2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153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76F4C96-5221-36F6-3603-58338AFD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5AEAA41-7E8B-09F4-6D82-C4114C976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C633B61-0B00-55CF-F9D1-BF921F06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A976D21-4033-8E93-274E-B5E84F4D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4FBCE1C-C018-8C72-6F64-DEBEFD42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12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8058AAF-E488-868A-99FF-B21DAE542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DAACCE7-596B-D418-ACF5-917A4BF7E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E73A6C-51A4-1643-4DA7-BD04E04B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5A1AC2A-7B5C-DE4A-0487-A2B566CF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69A6E2A-D04A-83F0-4B0E-6BF363DC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4756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63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CBA6DF-9A34-5B1D-0D08-2F29F52F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FF7AE8C-72FB-DF6F-860C-15C08545C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7FF817B-9940-086D-FE4C-3C74850B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7FDA87F-9B9A-EC16-3FDD-3DB93491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DB6D20A-AFB1-E7A2-661E-ACB09839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916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5BAE5CE-39D8-B948-FFD0-72CA1FE1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BDB4A2B-1A30-33DC-A46E-B2CE3051A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32C0B12-3C71-A2B6-D575-78B5D007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7F65C9-0B99-E3DA-CBE1-82D5BCC6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29C4186-01B6-3957-245B-F27A85EB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13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9CBDD8-27E5-9944-907C-130BEB54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E73AAF-8E66-563B-0403-5D234176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5DDAB11-A21C-29EF-20BE-2B372DC1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A01A2AA-E109-7534-871C-E8E89EC8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7A18FA-DA5A-2DA0-5C2F-DFB8B3CC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66E5FB8-F3F2-D2B0-BD55-AA1D8E47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64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5CE7E8-0385-B6DE-644E-F28DE13A8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D13237C-1FED-7E9B-DC80-8323A644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7BBA2A1-FB4D-2530-026E-1AAF9B55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FEC7266-AAC6-19F6-E39F-3C55051FF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C789F5D-3CB5-5FC1-238E-63E2EDFC1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E0DCA992-240E-BB04-CD5F-A2BCAD88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F0C8E64-5ABB-C833-40B6-F0F6D3CB2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BD7C641-FBC4-4CB5-55DD-71064758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937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262A9B-5068-105A-12E0-E4C17324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FDDAD0A-CE06-2605-0D21-CF487C61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2C6FB3C-BC86-D1FA-4778-FC6294C0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D29DB07-2D67-AD5D-86C3-76625437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8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4977A0F-16DA-AFE7-A79E-9E33C7A4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AC6E9B2-2BDE-9F2D-27B0-3BF72207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A4E488C-5D27-F736-422F-F3542244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920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264A70-EC16-0FDD-C451-A0D0AEC2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F92737-ACCD-F642-02F4-6778F836D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20393CE-2498-D3A6-AA67-79765A273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3CACE54-FD11-53E2-CB45-0398A2D1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080E1C8-05E2-DAD1-3A33-D4BC9C32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27E2CCB-3087-B575-74FC-ECF7368F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195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1D88432-E208-F155-990B-44B8E808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FDBD23E-F2A8-EE49-F57F-2F66C495A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1A6AC4C-836B-72DE-D03C-C4258ED5B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B2207CC-3D8E-2C1C-3708-65EEF694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15615AB-5837-03FF-C9B0-6B3E60A6D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F6A1C6D-948E-B4ED-5102-59A0A02F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999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FBDD987-E447-D9C4-FDB9-D1D7E6C4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44A1FA1-EC82-FAFA-EEDB-59E451A38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702CD2C-1093-3E92-455B-A795A6C8E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6AEC-FEF1-459F-9DD6-7FEEDBAEE955}" type="datetimeFigureOut">
              <a:rPr lang="th-TH" smtClean="0"/>
              <a:t>21/10/65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5C8B417-95C2-92CB-AD6F-AF40D3FD3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749C645-485E-6340-5A98-6BCF3254B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82433-8572-4B94-BD6D-4248191D98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5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6072" y="1371601"/>
          <a:ext cx="11201401" cy="5146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9429">
                  <a:extLst>
                    <a:ext uri="{9D8B030D-6E8A-4147-A177-3AD203B41FA5}">
                      <a16:colId xmlns:a16="http://schemas.microsoft.com/office/drawing/2014/main" val="1115595368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87751649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554908175"/>
                    </a:ext>
                  </a:extLst>
                </a:gridCol>
                <a:gridCol w="3102265">
                  <a:extLst>
                    <a:ext uri="{9D8B030D-6E8A-4147-A177-3AD203B41FA5}">
                      <a16:colId xmlns:a16="http://schemas.microsoft.com/office/drawing/2014/main" val="3490344760"/>
                    </a:ext>
                  </a:extLst>
                </a:gridCol>
                <a:gridCol w="1626707">
                  <a:extLst>
                    <a:ext uri="{9D8B030D-6E8A-4147-A177-3AD203B41FA5}">
                      <a16:colId xmlns:a16="http://schemas.microsoft.com/office/drawing/2014/main" val="1704724411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วันสอบ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เวลา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รหัสวิชา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วิชา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เวลาสอบ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86799"/>
                  </a:ext>
                </a:extLst>
              </a:tr>
              <a:tr h="724795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วันเสาร์ 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11 กุมภาพันธ์ 2566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09.00 - 10.00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64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030287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30  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47444"/>
                  </a:ext>
                </a:extLst>
              </a:tr>
              <a:tr h="975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10.30 - 12.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61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(ปรนัยและอัตนัย)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95258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 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629955"/>
                  </a:ext>
                </a:extLst>
              </a:tr>
              <a:tr h="724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13.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0 - 14.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65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60  นาที 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2073612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30  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313379"/>
                  </a:ext>
                </a:extLst>
              </a:tr>
              <a:tr h="724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15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63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95779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6072" y="380923"/>
            <a:ext cx="11201401" cy="748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ตารางสอบ</a:t>
            </a: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O</a:t>
            </a:r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NET</a:t>
            </a:r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ชั้นประถมศึกษาปีที่ 6 </a:t>
            </a: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ปีการศึกษา 2565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9" name="Google Shape;4263;p33"/>
          <p:cNvGrpSpPr/>
          <p:nvPr/>
        </p:nvGrpSpPr>
        <p:grpSpPr>
          <a:xfrm rot="19601699">
            <a:off x="10930717" y="361270"/>
            <a:ext cx="1263768" cy="819004"/>
            <a:chOff x="4054038" y="2638882"/>
            <a:chExt cx="947826" cy="614253"/>
          </a:xfrm>
        </p:grpSpPr>
        <p:sp>
          <p:nvSpPr>
            <p:cNvPr id="10" name="Google Shape;4264;p33"/>
            <p:cNvSpPr/>
            <p:nvPr/>
          </p:nvSpPr>
          <p:spPr>
            <a:xfrm>
              <a:off x="4085132" y="2762714"/>
              <a:ext cx="886454" cy="461783"/>
            </a:xfrm>
            <a:custGeom>
              <a:avLst/>
              <a:gdLst/>
              <a:ahLst/>
              <a:cxnLst/>
              <a:rect l="l" t="t" r="r" b="b"/>
              <a:pathLst>
                <a:path w="3250" h="1693" extrusionOk="0">
                  <a:moveTo>
                    <a:pt x="2090" y="1"/>
                  </a:moveTo>
                  <a:lnTo>
                    <a:pt x="64" y="234"/>
                  </a:lnTo>
                  <a:lnTo>
                    <a:pt x="0" y="455"/>
                  </a:lnTo>
                  <a:lnTo>
                    <a:pt x="97" y="568"/>
                  </a:lnTo>
                  <a:lnTo>
                    <a:pt x="1253" y="1693"/>
                  </a:lnTo>
                  <a:lnTo>
                    <a:pt x="3249" y="1125"/>
                  </a:lnTo>
                  <a:lnTo>
                    <a:pt x="209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1" name="Google Shape;4265;p33"/>
            <p:cNvSpPr/>
            <p:nvPr/>
          </p:nvSpPr>
          <p:spPr>
            <a:xfrm>
              <a:off x="4419259" y="3067657"/>
              <a:ext cx="551511" cy="185477"/>
            </a:xfrm>
            <a:custGeom>
              <a:avLst/>
              <a:gdLst/>
              <a:ahLst/>
              <a:cxnLst/>
              <a:rect l="l" t="t" r="r" b="b"/>
              <a:pathLst>
                <a:path w="2022" h="680" extrusionOk="0">
                  <a:moveTo>
                    <a:pt x="2022" y="1"/>
                  </a:moveTo>
                  <a:lnTo>
                    <a:pt x="28" y="568"/>
                  </a:lnTo>
                  <a:lnTo>
                    <a:pt x="0" y="680"/>
                  </a:lnTo>
                  <a:lnTo>
                    <a:pt x="1994" y="112"/>
                  </a:lnTo>
                  <a:lnTo>
                    <a:pt x="2022" y="1"/>
                  </a:lnTo>
                  <a:close/>
                </a:path>
              </a:pathLst>
            </a:custGeom>
            <a:solidFill>
              <a:srgbClr val="68D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2" name="Google Shape;4266;p33"/>
            <p:cNvSpPr/>
            <p:nvPr/>
          </p:nvSpPr>
          <p:spPr>
            <a:xfrm>
              <a:off x="4141593" y="2638882"/>
              <a:ext cx="860269" cy="461237"/>
            </a:xfrm>
            <a:custGeom>
              <a:avLst/>
              <a:gdLst/>
              <a:ahLst/>
              <a:cxnLst/>
              <a:rect l="l" t="t" r="r" b="b"/>
              <a:pathLst>
                <a:path w="3154" h="1691" extrusionOk="0">
                  <a:moveTo>
                    <a:pt x="1997" y="1"/>
                  </a:moveTo>
                  <a:lnTo>
                    <a:pt x="1" y="568"/>
                  </a:lnTo>
                  <a:lnTo>
                    <a:pt x="1160" y="1690"/>
                  </a:lnTo>
                  <a:lnTo>
                    <a:pt x="3154" y="1123"/>
                  </a:lnTo>
                  <a:lnTo>
                    <a:pt x="1997" y="1"/>
                  </a:lnTo>
                  <a:close/>
                </a:path>
              </a:pathLst>
            </a:custGeom>
            <a:solidFill>
              <a:srgbClr val="68D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3" name="Google Shape;4267;p33"/>
            <p:cNvSpPr/>
            <p:nvPr/>
          </p:nvSpPr>
          <p:spPr>
            <a:xfrm>
              <a:off x="4054038" y="2793808"/>
              <a:ext cx="87827" cy="153291"/>
            </a:xfrm>
            <a:custGeom>
              <a:avLst/>
              <a:gdLst/>
              <a:ahLst/>
              <a:cxnLst/>
              <a:rect l="l" t="t" r="r" b="b"/>
              <a:pathLst>
                <a:path w="322" h="562" extrusionOk="0">
                  <a:moveTo>
                    <a:pt x="322" y="0"/>
                  </a:moveTo>
                  <a:lnTo>
                    <a:pt x="290" y="2"/>
                  </a:lnTo>
                  <a:cubicBezTo>
                    <a:pt x="118" y="19"/>
                    <a:pt x="1" y="332"/>
                    <a:pt x="114" y="482"/>
                  </a:cubicBezTo>
                  <a:cubicBezTo>
                    <a:pt x="157" y="540"/>
                    <a:pt x="181" y="561"/>
                    <a:pt x="181" y="561"/>
                  </a:cubicBezTo>
                  <a:lnTo>
                    <a:pt x="208" y="450"/>
                  </a:lnTo>
                  <a:lnTo>
                    <a:pt x="178" y="409"/>
                  </a:lnTo>
                  <a:cubicBezTo>
                    <a:pt x="103" y="300"/>
                    <a:pt x="185" y="122"/>
                    <a:pt x="294" y="112"/>
                  </a:cubicBezTo>
                  <a:lnTo>
                    <a:pt x="322" y="0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4" name="Google Shape;4268;p33"/>
            <p:cNvSpPr/>
            <p:nvPr/>
          </p:nvSpPr>
          <p:spPr>
            <a:xfrm>
              <a:off x="4117863" y="2810719"/>
              <a:ext cx="830266" cy="395229"/>
            </a:xfrm>
            <a:custGeom>
              <a:avLst/>
              <a:gdLst/>
              <a:ahLst/>
              <a:cxnLst/>
              <a:rect l="l" t="t" r="r" b="b"/>
              <a:pathLst>
                <a:path w="3044" h="1449" extrusionOk="0">
                  <a:moveTo>
                    <a:pt x="81" y="0"/>
                  </a:moveTo>
                  <a:lnTo>
                    <a:pt x="0" y="324"/>
                  </a:lnTo>
                  <a:lnTo>
                    <a:pt x="1163" y="1448"/>
                  </a:lnTo>
                  <a:lnTo>
                    <a:pt x="2966" y="936"/>
                  </a:lnTo>
                  <a:lnTo>
                    <a:pt x="3043" y="630"/>
                  </a:lnTo>
                  <a:lnTo>
                    <a:pt x="1240" y="1144"/>
                  </a:lnTo>
                  <a:lnTo>
                    <a:pt x="285" y="22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5" name="Google Shape;4269;p33"/>
            <p:cNvSpPr/>
            <p:nvPr/>
          </p:nvSpPr>
          <p:spPr>
            <a:xfrm>
              <a:off x="4117863" y="2810719"/>
              <a:ext cx="333579" cy="391683"/>
            </a:xfrm>
            <a:custGeom>
              <a:avLst/>
              <a:gdLst/>
              <a:ahLst/>
              <a:cxnLst/>
              <a:rect l="l" t="t" r="r" b="b"/>
              <a:pathLst>
                <a:path w="1223" h="1436" extrusionOk="0">
                  <a:moveTo>
                    <a:pt x="81" y="0"/>
                  </a:moveTo>
                  <a:lnTo>
                    <a:pt x="0" y="324"/>
                  </a:lnTo>
                  <a:lnTo>
                    <a:pt x="1150" y="1435"/>
                  </a:lnTo>
                  <a:lnTo>
                    <a:pt x="1223" y="1127"/>
                  </a:lnTo>
                  <a:lnTo>
                    <a:pt x="285" y="22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6" name="Google Shape;4270;p33"/>
            <p:cNvSpPr/>
            <p:nvPr/>
          </p:nvSpPr>
          <p:spPr>
            <a:xfrm>
              <a:off x="4103134" y="2915731"/>
              <a:ext cx="324033" cy="337404"/>
            </a:xfrm>
            <a:custGeom>
              <a:avLst/>
              <a:gdLst/>
              <a:ahLst/>
              <a:cxnLst/>
              <a:rect l="l" t="t" r="r" b="b"/>
              <a:pathLst>
                <a:path w="1188" h="1237" extrusionOk="0">
                  <a:moveTo>
                    <a:pt x="28" y="1"/>
                  </a:moveTo>
                  <a:lnTo>
                    <a:pt x="1" y="114"/>
                  </a:lnTo>
                  <a:lnTo>
                    <a:pt x="1159" y="1237"/>
                  </a:lnTo>
                  <a:lnTo>
                    <a:pt x="1187" y="1125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7" name="Google Shape;4271;p33"/>
            <p:cNvSpPr/>
            <p:nvPr/>
          </p:nvSpPr>
          <p:spPr>
            <a:xfrm>
              <a:off x="4134228" y="2793808"/>
              <a:ext cx="323760" cy="336586"/>
            </a:xfrm>
            <a:custGeom>
              <a:avLst/>
              <a:gdLst/>
              <a:ahLst/>
              <a:cxnLst/>
              <a:rect l="l" t="t" r="r" b="b"/>
              <a:pathLst>
                <a:path w="1187" h="1234" extrusionOk="0">
                  <a:moveTo>
                    <a:pt x="28" y="0"/>
                  </a:moveTo>
                  <a:lnTo>
                    <a:pt x="0" y="112"/>
                  </a:lnTo>
                  <a:lnTo>
                    <a:pt x="1159" y="1234"/>
                  </a:lnTo>
                  <a:lnTo>
                    <a:pt x="1187" y="112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8" name="Google Shape;4272;p33"/>
            <p:cNvSpPr/>
            <p:nvPr/>
          </p:nvSpPr>
          <p:spPr>
            <a:xfrm>
              <a:off x="4450081" y="2944916"/>
              <a:ext cx="551783" cy="185477"/>
            </a:xfrm>
            <a:custGeom>
              <a:avLst/>
              <a:gdLst/>
              <a:ahLst/>
              <a:cxnLst/>
              <a:rect l="l" t="t" r="r" b="b"/>
              <a:pathLst>
                <a:path w="2023" h="680" extrusionOk="0">
                  <a:moveTo>
                    <a:pt x="2023" y="1"/>
                  </a:moveTo>
                  <a:lnTo>
                    <a:pt x="29" y="568"/>
                  </a:lnTo>
                  <a:lnTo>
                    <a:pt x="1" y="680"/>
                  </a:lnTo>
                  <a:lnTo>
                    <a:pt x="1995" y="112"/>
                  </a:lnTo>
                  <a:lnTo>
                    <a:pt x="2023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99481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22376" y="1635146"/>
          <a:ext cx="10808209" cy="47454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79624">
                  <a:extLst>
                    <a:ext uri="{9D8B030D-6E8A-4147-A177-3AD203B41FA5}">
                      <a16:colId xmlns:a16="http://schemas.microsoft.com/office/drawing/2014/main" val="2924424995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197637669"/>
                    </a:ext>
                  </a:extLst>
                </a:gridCol>
                <a:gridCol w="1165353">
                  <a:extLst>
                    <a:ext uri="{9D8B030D-6E8A-4147-A177-3AD203B41FA5}">
                      <a16:colId xmlns:a16="http://schemas.microsoft.com/office/drawing/2014/main" val="2951327119"/>
                    </a:ext>
                  </a:extLst>
                </a:gridCol>
                <a:gridCol w="3112457">
                  <a:extLst>
                    <a:ext uri="{9D8B030D-6E8A-4147-A177-3AD203B41FA5}">
                      <a16:colId xmlns:a16="http://schemas.microsoft.com/office/drawing/2014/main" val="104391447"/>
                    </a:ext>
                  </a:extLst>
                </a:gridCol>
                <a:gridCol w="1715575">
                  <a:extLst>
                    <a:ext uri="{9D8B030D-6E8A-4147-A177-3AD203B41FA5}">
                      <a16:colId xmlns:a16="http://schemas.microsoft.com/office/drawing/2014/main" val="1952532995"/>
                    </a:ext>
                  </a:extLst>
                </a:gridCol>
              </a:tblGrid>
              <a:tr h="565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วันสอบ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เวลา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รหัสวิชา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วิชา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เวลาสอบ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203110"/>
                  </a:ext>
                </a:extLst>
              </a:tr>
              <a:tr h="521843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วันอาทิตย์ 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กุมภาพันธ์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256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08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– 1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90  นาที 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441146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</a:t>
                      </a:r>
                      <a:r>
                        <a:rPr lang="en-CA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 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01225"/>
                  </a:ext>
                </a:extLst>
              </a:tr>
              <a:tr h="1043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(ปรนัยและอัตนัย)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221049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</a:t>
                      </a:r>
                      <a:r>
                        <a:rPr lang="en-CA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  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196319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en-CA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95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712050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 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77840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15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90  นาที 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834666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2104" y="417499"/>
            <a:ext cx="10698480" cy="74898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ตารางสอบ </a:t>
            </a:r>
            <a:r>
              <a:rPr lang="en-US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O</a:t>
            </a:r>
            <a:r>
              <a:rPr lang="th-TH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en-US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NET</a:t>
            </a:r>
            <a:r>
              <a:rPr lang="th-TH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ชั้นมัธยมศึกษาปีที่ 3  ปีการศึกษา 2565</a:t>
            </a:r>
            <a:endParaRPr lang="en-US" sz="426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8" name="Google Shape;4263;p33"/>
          <p:cNvGrpSpPr/>
          <p:nvPr/>
        </p:nvGrpSpPr>
        <p:grpSpPr>
          <a:xfrm rot="19601699">
            <a:off x="10930717" y="361270"/>
            <a:ext cx="1263768" cy="819004"/>
            <a:chOff x="4054038" y="2638882"/>
            <a:chExt cx="947826" cy="614253"/>
          </a:xfrm>
        </p:grpSpPr>
        <p:sp>
          <p:nvSpPr>
            <p:cNvPr id="9" name="Google Shape;4264;p33"/>
            <p:cNvSpPr/>
            <p:nvPr/>
          </p:nvSpPr>
          <p:spPr>
            <a:xfrm>
              <a:off x="4085132" y="2762714"/>
              <a:ext cx="886454" cy="461783"/>
            </a:xfrm>
            <a:custGeom>
              <a:avLst/>
              <a:gdLst/>
              <a:ahLst/>
              <a:cxnLst/>
              <a:rect l="l" t="t" r="r" b="b"/>
              <a:pathLst>
                <a:path w="3250" h="1693" extrusionOk="0">
                  <a:moveTo>
                    <a:pt x="2090" y="1"/>
                  </a:moveTo>
                  <a:lnTo>
                    <a:pt x="64" y="234"/>
                  </a:lnTo>
                  <a:lnTo>
                    <a:pt x="0" y="455"/>
                  </a:lnTo>
                  <a:lnTo>
                    <a:pt x="97" y="568"/>
                  </a:lnTo>
                  <a:lnTo>
                    <a:pt x="1253" y="1693"/>
                  </a:lnTo>
                  <a:lnTo>
                    <a:pt x="3249" y="1125"/>
                  </a:lnTo>
                  <a:lnTo>
                    <a:pt x="209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" name="Google Shape;4265;p33"/>
            <p:cNvSpPr/>
            <p:nvPr/>
          </p:nvSpPr>
          <p:spPr>
            <a:xfrm>
              <a:off x="4419259" y="3067657"/>
              <a:ext cx="551511" cy="185477"/>
            </a:xfrm>
            <a:custGeom>
              <a:avLst/>
              <a:gdLst/>
              <a:ahLst/>
              <a:cxnLst/>
              <a:rect l="l" t="t" r="r" b="b"/>
              <a:pathLst>
                <a:path w="2022" h="680" extrusionOk="0">
                  <a:moveTo>
                    <a:pt x="2022" y="1"/>
                  </a:moveTo>
                  <a:lnTo>
                    <a:pt x="28" y="568"/>
                  </a:lnTo>
                  <a:lnTo>
                    <a:pt x="0" y="680"/>
                  </a:lnTo>
                  <a:lnTo>
                    <a:pt x="1994" y="112"/>
                  </a:lnTo>
                  <a:lnTo>
                    <a:pt x="2022" y="1"/>
                  </a:lnTo>
                  <a:close/>
                </a:path>
              </a:pathLst>
            </a:custGeom>
            <a:solidFill>
              <a:srgbClr val="68D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1" name="Google Shape;4266;p33"/>
            <p:cNvSpPr/>
            <p:nvPr/>
          </p:nvSpPr>
          <p:spPr>
            <a:xfrm>
              <a:off x="4141593" y="2638882"/>
              <a:ext cx="860269" cy="461237"/>
            </a:xfrm>
            <a:custGeom>
              <a:avLst/>
              <a:gdLst/>
              <a:ahLst/>
              <a:cxnLst/>
              <a:rect l="l" t="t" r="r" b="b"/>
              <a:pathLst>
                <a:path w="3154" h="1691" extrusionOk="0">
                  <a:moveTo>
                    <a:pt x="1997" y="1"/>
                  </a:moveTo>
                  <a:lnTo>
                    <a:pt x="1" y="568"/>
                  </a:lnTo>
                  <a:lnTo>
                    <a:pt x="1160" y="1690"/>
                  </a:lnTo>
                  <a:lnTo>
                    <a:pt x="3154" y="1123"/>
                  </a:lnTo>
                  <a:lnTo>
                    <a:pt x="1997" y="1"/>
                  </a:lnTo>
                  <a:close/>
                </a:path>
              </a:pathLst>
            </a:custGeom>
            <a:solidFill>
              <a:srgbClr val="68D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2" name="Google Shape;4267;p33"/>
            <p:cNvSpPr/>
            <p:nvPr/>
          </p:nvSpPr>
          <p:spPr>
            <a:xfrm>
              <a:off x="4054038" y="2793808"/>
              <a:ext cx="87827" cy="153291"/>
            </a:xfrm>
            <a:custGeom>
              <a:avLst/>
              <a:gdLst/>
              <a:ahLst/>
              <a:cxnLst/>
              <a:rect l="l" t="t" r="r" b="b"/>
              <a:pathLst>
                <a:path w="322" h="562" extrusionOk="0">
                  <a:moveTo>
                    <a:pt x="322" y="0"/>
                  </a:moveTo>
                  <a:lnTo>
                    <a:pt x="290" y="2"/>
                  </a:lnTo>
                  <a:cubicBezTo>
                    <a:pt x="118" y="19"/>
                    <a:pt x="1" y="332"/>
                    <a:pt x="114" y="482"/>
                  </a:cubicBezTo>
                  <a:cubicBezTo>
                    <a:pt x="157" y="540"/>
                    <a:pt x="181" y="561"/>
                    <a:pt x="181" y="561"/>
                  </a:cubicBezTo>
                  <a:lnTo>
                    <a:pt x="208" y="450"/>
                  </a:lnTo>
                  <a:lnTo>
                    <a:pt x="178" y="409"/>
                  </a:lnTo>
                  <a:cubicBezTo>
                    <a:pt x="103" y="300"/>
                    <a:pt x="185" y="122"/>
                    <a:pt x="294" y="112"/>
                  </a:cubicBezTo>
                  <a:lnTo>
                    <a:pt x="322" y="0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3" name="Google Shape;4268;p33"/>
            <p:cNvSpPr/>
            <p:nvPr/>
          </p:nvSpPr>
          <p:spPr>
            <a:xfrm>
              <a:off x="4117863" y="2810719"/>
              <a:ext cx="830266" cy="395229"/>
            </a:xfrm>
            <a:custGeom>
              <a:avLst/>
              <a:gdLst/>
              <a:ahLst/>
              <a:cxnLst/>
              <a:rect l="l" t="t" r="r" b="b"/>
              <a:pathLst>
                <a:path w="3044" h="1449" extrusionOk="0">
                  <a:moveTo>
                    <a:pt x="81" y="0"/>
                  </a:moveTo>
                  <a:lnTo>
                    <a:pt x="0" y="324"/>
                  </a:lnTo>
                  <a:lnTo>
                    <a:pt x="1163" y="1448"/>
                  </a:lnTo>
                  <a:lnTo>
                    <a:pt x="2966" y="936"/>
                  </a:lnTo>
                  <a:lnTo>
                    <a:pt x="3043" y="630"/>
                  </a:lnTo>
                  <a:lnTo>
                    <a:pt x="1240" y="1144"/>
                  </a:lnTo>
                  <a:lnTo>
                    <a:pt x="285" y="22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4" name="Google Shape;4269;p33"/>
            <p:cNvSpPr/>
            <p:nvPr/>
          </p:nvSpPr>
          <p:spPr>
            <a:xfrm>
              <a:off x="4117863" y="2810719"/>
              <a:ext cx="333579" cy="391683"/>
            </a:xfrm>
            <a:custGeom>
              <a:avLst/>
              <a:gdLst/>
              <a:ahLst/>
              <a:cxnLst/>
              <a:rect l="l" t="t" r="r" b="b"/>
              <a:pathLst>
                <a:path w="1223" h="1436" extrusionOk="0">
                  <a:moveTo>
                    <a:pt x="81" y="0"/>
                  </a:moveTo>
                  <a:lnTo>
                    <a:pt x="0" y="324"/>
                  </a:lnTo>
                  <a:lnTo>
                    <a:pt x="1150" y="1435"/>
                  </a:lnTo>
                  <a:lnTo>
                    <a:pt x="1223" y="1127"/>
                  </a:lnTo>
                  <a:lnTo>
                    <a:pt x="285" y="22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5" name="Google Shape;4270;p33"/>
            <p:cNvSpPr/>
            <p:nvPr/>
          </p:nvSpPr>
          <p:spPr>
            <a:xfrm>
              <a:off x="4103134" y="2915731"/>
              <a:ext cx="324033" cy="337404"/>
            </a:xfrm>
            <a:custGeom>
              <a:avLst/>
              <a:gdLst/>
              <a:ahLst/>
              <a:cxnLst/>
              <a:rect l="l" t="t" r="r" b="b"/>
              <a:pathLst>
                <a:path w="1188" h="1237" extrusionOk="0">
                  <a:moveTo>
                    <a:pt x="28" y="1"/>
                  </a:moveTo>
                  <a:lnTo>
                    <a:pt x="1" y="114"/>
                  </a:lnTo>
                  <a:lnTo>
                    <a:pt x="1159" y="1237"/>
                  </a:lnTo>
                  <a:lnTo>
                    <a:pt x="1187" y="1125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6" name="Google Shape;4271;p33"/>
            <p:cNvSpPr/>
            <p:nvPr/>
          </p:nvSpPr>
          <p:spPr>
            <a:xfrm>
              <a:off x="4134228" y="2793808"/>
              <a:ext cx="323760" cy="336586"/>
            </a:xfrm>
            <a:custGeom>
              <a:avLst/>
              <a:gdLst/>
              <a:ahLst/>
              <a:cxnLst/>
              <a:rect l="l" t="t" r="r" b="b"/>
              <a:pathLst>
                <a:path w="1187" h="1234" extrusionOk="0">
                  <a:moveTo>
                    <a:pt x="28" y="0"/>
                  </a:moveTo>
                  <a:lnTo>
                    <a:pt x="0" y="112"/>
                  </a:lnTo>
                  <a:lnTo>
                    <a:pt x="1159" y="1234"/>
                  </a:lnTo>
                  <a:lnTo>
                    <a:pt x="1187" y="112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7" name="Google Shape;4272;p33"/>
            <p:cNvSpPr/>
            <p:nvPr/>
          </p:nvSpPr>
          <p:spPr>
            <a:xfrm>
              <a:off x="4450081" y="2944916"/>
              <a:ext cx="551783" cy="185477"/>
            </a:xfrm>
            <a:custGeom>
              <a:avLst/>
              <a:gdLst/>
              <a:ahLst/>
              <a:cxnLst/>
              <a:rect l="l" t="t" r="r" b="b"/>
              <a:pathLst>
                <a:path w="2023" h="680" extrusionOk="0">
                  <a:moveTo>
                    <a:pt x="2023" y="1"/>
                  </a:moveTo>
                  <a:lnTo>
                    <a:pt x="29" y="568"/>
                  </a:lnTo>
                  <a:lnTo>
                    <a:pt x="1" y="680"/>
                  </a:lnTo>
                  <a:lnTo>
                    <a:pt x="1995" y="112"/>
                  </a:lnTo>
                  <a:lnTo>
                    <a:pt x="2023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33931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67512" y="1561998"/>
          <a:ext cx="11109960" cy="474548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21737">
                  <a:extLst>
                    <a:ext uri="{9D8B030D-6E8A-4147-A177-3AD203B41FA5}">
                      <a16:colId xmlns:a16="http://schemas.microsoft.com/office/drawing/2014/main" val="3429346584"/>
                    </a:ext>
                  </a:extLst>
                </a:gridCol>
                <a:gridCol w="2648436">
                  <a:extLst>
                    <a:ext uri="{9D8B030D-6E8A-4147-A177-3AD203B41FA5}">
                      <a16:colId xmlns:a16="http://schemas.microsoft.com/office/drawing/2014/main" val="1067896253"/>
                    </a:ext>
                  </a:extLst>
                </a:gridCol>
                <a:gridCol w="1781603">
                  <a:extLst>
                    <a:ext uri="{9D8B030D-6E8A-4147-A177-3AD203B41FA5}">
                      <a16:colId xmlns:a16="http://schemas.microsoft.com/office/drawing/2014/main" val="1734494985"/>
                    </a:ext>
                  </a:extLst>
                </a:gridCol>
                <a:gridCol w="2402617">
                  <a:extLst>
                    <a:ext uri="{9D8B030D-6E8A-4147-A177-3AD203B41FA5}">
                      <a16:colId xmlns:a16="http://schemas.microsoft.com/office/drawing/2014/main" val="782762386"/>
                    </a:ext>
                  </a:extLst>
                </a:gridCol>
                <a:gridCol w="1355567">
                  <a:extLst>
                    <a:ext uri="{9D8B030D-6E8A-4147-A177-3AD203B41FA5}">
                      <a16:colId xmlns:a16="http://schemas.microsoft.com/office/drawing/2014/main" val="2677635602"/>
                    </a:ext>
                  </a:extLst>
                </a:gridCol>
              </a:tblGrid>
              <a:tr h="565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วันสอบ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เวลา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รหัสวิชา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วิชา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5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เวลาสอบ</a:t>
                      </a:r>
                      <a:endParaRPr lang="en-US" sz="35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737248"/>
                  </a:ext>
                </a:extLst>
              </a:tr>
              <a:tr h="521843">
                <a:tc rowSpan="5"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วันเสาร์ 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25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กุมภาพันธ์ 2566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08.30 - 10.30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02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สังคมศึกษา ฯ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  นาที 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590586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60  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19433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11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13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532889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60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092690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14.30 - 16.30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024249"/>
                  </a:ext>
                </a:extLst>
              </a:tr>
              <a:tr h="52184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วันอาทิตย์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26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กุมภาพันธ์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2566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71170" algn="ctr"/>
                        </a:tabLs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08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 </a:t>
                      </a: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01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599229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พัก </a:t>
                      </a: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60  </a:t>
                      </a:r>
                      <a:r>
                        <a:rPr lang="th-TH" sz="3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นาที</a:t>
                      </a:r>
                      <a:endParaRPr lang="en-US" sz="32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080563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11.30 - 13.30 น.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05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  นาที</a:t>
                      </a:r>
                      <a:endParaRPr lang="en-US" sz="3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19408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62245" y="341781"/>
            <a:ext cx="10813288" cy="748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ตารางสอบ </a:t>
            </a: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O</a:t>
            </a:r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NET</a:t>
            </a:r>
            <a:r>
              <a:rPr lang="th-TH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 ชั้นมัธยมศึกษาปีที่ 6 ปีการศึกษา 2565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8" name="Google Shape;4263;p33"/>
          <p:cNvGrpSpPr/>
          <p:nvPr/>
        </p:nvGrpSpPr>
        <p:grpSpPr>
          <a:xfrm rot="19601699">
            <a:off x="10930717" y="361270"/>
            <a:ext cx="1263768" cy="819004"/>
            <a:chOff x="4054038" y="2638882"/>
            <a:chExt cx="947826" cy="614253"/>
          </a:xfrm>
        </p:grpSpPr>
        <p:sp>
          <p:nvSpPr>
            <p:cNvPr id="9" name="Google Shape;4264;p33"/>
            <p:cNvSpPr/>
            <p:nvPr/>
          </p:nvSpPr>
          <p:spPr>
            <a:xfrm>
              <a:off x="4085132" y="2762714"/>
              <a:ext cx="886454" cy="461783"/>
            </a:xfrm>
            <a:custGeom>
              <a:avLst/>
              <a:gdLst/>
              <a:ahLst/>
              <a:cxnLst/>
              <a:rect l="l" t="t" r="r" b="b"/>
              <a:pathLst>
                <a:path w="3250" h="1693" extrusionOk="0">
                  <a:moveTo>
                    <a:pt x="2090" y="1"/>
                  </a:moveTo>
                  <a:lnTo>
                    <a:pt x="64" y="234"/>
                  </a:lnTo>
                  <a:lnTo>
                    <a:pt x="0" y="455"/>
                  </a:lnTo>
                  <a:lnTo>
                    <a:pt x="97" y="568"/>
                  </a:lnTo>
                  <a:lnTo>
                    <a:pt x="1253" y="1693"/>
                  </a:lnTo>
                  <a:lnTo>
                    <a:pt x="3249" y="1125"/>
                  </a:lnTo>
                  <a:lnTo>
                    <a:pt x="209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" name="Google Shape;4265;p33"/>
            <p:cNvSpPr/>
            <p:nvPr/>
          </p:nvSpPr>
          <p:spPr>
            <a:xfrm>
              <a:off x="4419259" y="3067657"/>
              <a:ext cx="551511" cy="185477"/>
            </a:xfrm>
            <a:custGeom>
              <a:avLst/>
              <a:gdLst/>
              <a:ahLst/>
              <a:cxnLst/>
              <a:rect l="l" t="t" r="r" b="b"/>
              <a:pathLst>
                <a:path w="2022" h="680" extrusionOk="0">
                  <a:moveTo>
                    <a:pt x="2022" y="1"/>
                  </a:moveTo>
                  <a:lnTo>
                    <a:pt x="28" y="568"/>
                  </a:lnTo>
                  <a:lnTo>
                    <a:pt x="0" y="680"/>
                  </a:lnTo>
                  <a:lnTo>
                    <a:pt x="1994" y="112"/>
                  </a:lnTo>
                  <a:lnTo>
                    <a:pt x="2022" y="1"/>
                  </a:lnTo>
                  <a:close/>
                </a:path>
              </a:pathLst>
            </a:custGeom>
            <a:solidFill>
              <a:srgbClr val="68D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1" name="Google Shape;4266;p33"/>
            <p:cNvSpPr/>
            <p:nvPr/>
          </p:nvSpPr>
          <p:spPr>
            <a:xfrm>
              <a:off x="4141593" y="2638882"/>
              <a:ext cx="860269" cy="461237"/>
            </a:xfrm>
            <a:custGeom>
              <a:avLst/>
              <a:gdLst/>
              <a:ahLst/>
              <a:cxnLst/>
              <a:rect l="l" t="t" r="r" b="b"/>
              <a:pathLst>
                <a:path w="3154" h="1691" extrusionOk="0">
                  <a:moveTo>
                    <a:pt x="1997" y="1"/>
                  </a:moveTo>
                  <a:lnTo>
                    <a:pt x="1" y="568"/>
                  </a:lnTo>
                  <a:lnTo>
                    <a:pt x="1160" y="1690"/>
                  </a:lnTo>
                  <a:lnTo>
                    <a:pt x="3154" y="1123"/>
                  </a:lnTo>
                  <a:lnTo>
                    <a:pt x="1997" y="1"/>
                  </a:lnTo>
                  <a:close/>
                </a:path>
              </a:pathLst>
            </a:custGeom>
            <a:solidFill>
              <a:srgbClr val="68D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2" name="Google Shape;4267;p33"/>
            <p:cNvSpPr/>
            <p:nvPr/>
          </p:nvSpPr>
          <p:spPr>
            <a:xfrm>
              <a:off x="4054038" y="2793808"/>
              <a:ext cx="87827" cy="153291"/>
            </a:xfrm>
            <a:custGeom>
              <a:avLst/>
              <a:gdLst/>
              <a:ahLst/>
              <a:cxnLst/>
              <a:rect l="l" t="t" r="r" b="b"/>
              <a:pathLst>
                <a:path w="322" h="562" extrusionOk="0">
                  <a:moveTo>
                    <a:pt x="322" y="0"/>
                  </a:moveTo>
                  <a:lnTo>
                    <a:pt x="290" y="2"/>
                  </a:lnTo>
                  <a:cubicBezTo>
                    <a:pt x="118" y="19"/>
                    <a:pt x="1" y="332"/>
                    <a:pt x="114" y="482"/>
                  </a:cubicBezTo>
                  <a:cubicBezTo>
                    <a:pt x="157" y="540"/>
                    <a:pt x="181" y="561"/>
                    <a:pt x="181" y="561"/>
                  </a:cubicBezTo>
                  <a:lnTo>
                    <a:pt x="208" y="450"/>
                  </a:lnTo>
                  <a:lnTo>
                    <a:pt x="178" y="409"/>
                  </a:lnTo>
                  <a:cubicBezTo>
                    <a:pt x="103" y="300"/>
                    <a:pt x="185" y="122"/>
                    <a:pt x="294" y="112"/>
                  </a:cubicBezTo>
                  <a:lnTo>
                    <a:pt x="322" y="0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3" name="Google Shape;4268;p33"/>
            <p:cNvSpPr/>
            <p:nvPr/>
          </p:nvSpPr>
          <p:spPr>
            <a:xfrm>
              <a:off x="4117863" y="2810719"/>
              <a:ext cx="830266" cy="395229"/>
            </a:xfrm>
            <a:custGeom>
              <a:avLst/>
              <a:gdLst/>
              <a:ahLst/>
              <a:cxnLst/>
              <a:rect l="l" t="t" r="r" b="b"/>
              <a:pathLst>
                <a:path w="3044" h="1449" extrusionOk="0">
                  <a:moveTo>
                    <a:pt x="81" y="0"/>
                  </a:moveTo>
                  <a:lnTo>
                    <a:pt x="0" y="324"/>
                  </a:lnTo>
                  <a:lnTo>
                    <a:pt x="1163" y="1448"/>
                  </a:lnTo>
                  <a:lnTo>
                    <a:pt x="2966" y="936"/>
                  </a:lnTo>
                  <a:lnTo>
                    <a:pt x="3043" y="630"/>
                  </a:lnTo>
                  <a:lnTo>
                    <a:pt x="1240" y="1144"/>
                  </a:lnTo>
                  <a:lnTo>
                    <a:pt x="285" y="22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4" name="Google Shape;4269;p33"/>
            <p:cNvSpPr/>
            <p:nvPr/>
          </p:nvSpPr>
          <p:spPr>
            <a:xfrm>
              <a:off x="4117863" y="2810719"/>
              <a:ext cx="333579" cy="391683"/>
            </a:xfrm>
            <a:custGeom>
              <a:avLst/>
              <a:gdLst/>
              <a:ahLst/>
              <a:cxnLst/>
              <a:rect l="l" t="t" r="r" b="b"/>
              <a:pathLst>
                <a:path w="1223" h="1436" extrusionOk="0">
                  <a:moveTo>
                    <a:pt x="81" y="0"/>
                  </a:moveTo>
                  <a:lnTo>
                    <a:pt x="0" y="324"/>
                  </a:lnTo>
                  <a:lnTo>
                    <a:pt x="1150" y="1435"/>
                  </a:lnTo>
                  <a:lnTo>
                    <a:pt x="1223" y="1127"/>
                  </a:lnTo>
                  <a:lnTo>
                    <a:pt x="285" y="22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5" name="Google Shape;4270;p33"/>
            <p:cNvSpPr/>
            <p:nvPr/>
          </p:nvSpPr>
          <p:spPr>
            <a:xfrm>
              <a:off x="4103134" y="2915731"/>
              <a:ext cx="324033" cy="337404"/>
            </a:xfrm>
            <a:custGeom>
              <a:avLst/>
              <a:gdLst/>
              <a:ahLst/>
              <a:cxnLst/>
              <a:rect l="l" t="t" r="r" b="b"/>
              <a:pathLst>
                <a:path w="1188" h="1237" extrusionOk="0">
                  <a:moveTo>
                    <a:pt x="28" y="1"/>
                  </a:moveTo>
                  <a:lnTo>
                    <a:pt x="1" y="114"/>
                  </a:lnTo>
                  <a:lnTo>
                    <a:pt x="1159" y="1237"/>
                  </a:lnTo>
                  <a:lnTo>
                    <a:pt x="1187" y="1125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6" name="Google Shape;4271;p33"/>
            <p:cNvSpPr/>
            <p:nvPr/>
          </p:nvSpPr>
          <p:spPr>
            <a:xfrm>
              <a:off x="4134228" y="2793808"/>
              <a:ext cx="323760" cy="336586"/>
            </a:xfrm>
            <a:custGeom>
              <a:avLst/>
              <a:gdLst/>
              <a:ahLst/>
              <a:cxnLst/>
              <a:rect l="l" t="t" r="r" b="b"/>
              <a:pathLst>
                <a:path w="1187" h="1234" extrusionOk="0">
                  <a:moveTo>
                    <a:pt x="28" y="0"/>
                  </a:moveTo>
                  <a:lnTo>
                    <a:pt x="0" y="112"/>
                  </a:lnTo>
                  <a:lnTo>
                    <a:pt x="1159" y="1234"/>
                  </a:lnTo>
                  <a:lnTo>
                    <a:pt x="1187" y="112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845F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7" name="Google Shape;4272;p33"/>
            <p:cNvSpPr/>
            <p:nvPr/>
          </p:nvSpPr>
          <p:spPr>
            <a:xfrm>
              <a:off x="4450081" y="2944916"/>
              <a:ext cx="551783" cy="185477"/>
            </a:xfrm>
            <a:custGeom>
              <a:avLst/>
              <a:gdLst/>
              <a:ahLst/>
              <a:cxnLst/>
              <a:rect l="l" t="t" r="r" b="b"/>
              <a:pathLst>
                <a:path w="2023" h="680" extrusionOk="0">
                  <a:moveTo>
                    <a:pt x="2023" y="1"/>
                  </a:moveTo>
                  <a:lnTo>
                    <a:pt x="29" y="568"/>
                  </a:lnTo>
                  <a:lnTo>
                    <a:pt x="1" y="680"/>
                  </a:lnTo>
                  <a:lnTo>
                    <a:pt x="1995" y="112"/>
                  </a:lnTo>
                  <a:lnTo>
                    <a:pt x="2023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5314835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277</Words>
  <Application>Microsoft Office PowerPoint</Application>
  <PresentationFormat>แบบจอกว้าง</PresentationFormat>
  <Paragraphs>93</Paragraphs>
  <Slides>3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 Sarabun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OWNER</dc:creator>
  <cp:lastModifiedBy>OWNER</cp:lastModifiedBy>
  <cp:revision>2</cp:revision>
  <dcterms:created xsi:type="dcterms:W3CDTF">2022-10-21T02:50:27Z</dcterms:created>
  <dcterms:modified xsi:type="dcterms:W3CDTF">2022-10-21T03:06:26Z</dcterms:modified>
</cp:coreProperties>
</file>